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5"/>
  </p:notesMasterIdLst>
  <p:handoutMasterIdLst>
    <p:handoutMasterId r:id="rId16"/>
  </p:handoutMasterIdLst>
  <p:sldIdLst>
    <p:sldId id="307" r:id="rId5"/>
    <p:sldId id="383" r:id="rId6"/>
    <p:sldId id="652" r:id="rId7"/>
    <p:sldId id="407" r:id="rId8"/>
    <p:sldId id="385" r:id="rId9"/>
    <p:sldId id="649" r:id="rId10"/>
    <p:sldId id="650" r:id="rId11"/>
    <p:sldId id="651" r:id="rId12"/>
    <p:sldId id="311" r:id="rId13"/>
    <p:sldId id="359" r:id="rId14"/>
  </p:sldIdLst>
  <p:sldSz cx="12192000" cy="6858000"/>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A666719-5417-4FC9-A4A1-ED7EA52E6E2E}" name="Alexandre Lima Baião" initials="AL" userId="S::alexandrelb@tcu.gov.br::11eef7d2-b59e-42ea-97e1-41c5cc8b1701" providerId="AD"/>
  <p188:author id="{CEFC93DB-F2D5-A171-3FFF-B9CEA7FEEFDF}" name="Mauricio Araujo Barros" initials="MAB" userId="S::araujob@tcu.gov.br::b1b88954-27f2-4a1a-a7dd-5aab030f797f"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B050"/>
    <a:srgbClr val="006600"/>
    <a:srgbClr val="CC3300"/>
    <a:srgbClr val="8E6900"/>
    <a:srgbClr val="FFFFFF"/>
    <a:srgbClr val="99D25A"/>
    <a:srgbClr val="AFDC7E"/>
    <a:srgbClr val="92D050"/>
    <a:srgbClr val="CCFF66"/>
    <a:srgbClr val="FFEFB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A76392B-974A-47F8-BC7E-9CB1E39E1D99}" v="1" dt="2025-05-13T14:51:09.535"/>
  </p1510:revLst>
</p1510:revInfo>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Estilo Médio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3B4B98B0-60AC-42C2-AFA5-B58CD77FA1E5}" styleName="Estilo Claro 1 - Ênfase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2D5ABB26-0587-4C30-8999-92F81FD0307C}" styleName="Nenhum Estilo, Nenhuma Grad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17292A2E-F333-43FB-9621-5CBBE7FDCDCB}" styleName="Estilo Claro 2 - Ênfase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490" autoAdjust="0"/>
    <p:restoredTop sz="93557" autoAdjust="0"/>
  </p:normalViewPr>
  <p:slideViewPr>
    <p:cSldViewPr snapToGrid="0" showGuides="1">
      <p:cViewPr varScale="1">
        <p:scale>
          <a:sx n="82" d="100"/>
          <a:sy n="82" d="100"/>
        </p:scale>
        <p:origin x="514" y="72"/>
      </p:cViewPr>
      <p:guideLst>
        <p:guide orient="horz" pos="2160"/>
        <p:guide pos="3840"/>
      </p:guideLst>
    </p:cSldViewPr>
  </p:slideViewPr>
  <p:outlineViewPr>
    <p:cViewPr>
      <p:scale>
        <a:sx n="33" d="100"/>
        <a:sy n="33" d="100"/>
      </p:scale>
      <p:origin x="0" y="-192"/>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70" d="100"/>
          <a:sy n="70" d="100"/>
        </p:scale>
        <p:origin x="2388"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23" Type="http://schemas.microsoft.com/office/2018/10/relationships/authors" Target="authors.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aquim Ramalho de Albuquerque" userId="8d6c6452-2317-47ce-9c17-6351ceb60793" providerId="ADAL" clId="{ADA156F0-0AE7-404B-8054-ED3658C3CA8E}"/>
    <pc:docChg chg="undo custSel addSld delSld modSld sldOrd">
      <pc:chgData name="Joaquim Ramalho de Albuquerque" userId="8d6c6452-2317-47ce-9c17-6351ceb60793" providerId="ADAL" clId="{ADA156F0-0AE7-404B-8054-ED3658C3CA8E}" dt="2025-04-29T18:23:43.141" v="816" actId="20577"/>
      <pc:docMkLst>
        <pc:docMk/>
      </pc:docMkLst>
      <pc:sldChg chg="del">
        <pc:chgData name="Joaquim Ramalho de Albuquerque" userId="8d6c6452-2317-47ce-9c17-6351ceb60793" providerId="ADAL" clId="{ADA156F0-0AE7-404B-8054-ED3658C3CA8E}" dt="2025-04-28T22:38:52.763" v="608" actId="47"/>
        <pc:sldMkLst>
          <pc:docMk/>
          <pc:sldMk cId="3973061596" sldId="297"/>
        </pc:sldMkLst>
      </pc:sldChg>
      <pc:sldChg chg="del">
        <pc:chgData name="Joaquim Ramalho de Albuquerque" userId="8d6c6452-2317-47ce-9c17-6351ceb60793" providerId="ADAL" clId="{ADA156F0-0AE7-404B-8054-ED3658C3CA8E}" dt="2025-04-28T22:38:28.001" v="597" actId="47"/>
        <pc:sldMkLst>
          <pc:docMk/>
          <pc:sldMk cId="3477327491" sldId="303"/>
        </pc:sldMkLst>
      </pc:sldChg>
      <pc:sldChg chg="modSp mod">
        <pc:chgData name="Joaquim Ramalho de Albuquerque" userId="8d6c6452-2317-47ce-9c17-6351ceb60793" providerId="ADAL" clId="{ADA156F0-0AE7-404B-8054-ED3658C3CA8E}" dt="2025-04-28T22:39:12.783" v="625" actId="6549"/>
        <pc:sldMkLst>
          <pc:docMk/>
          <pc:sldMk cId="2961526990" sldId="307"/>
        </pc:sldMkLst>
        <pc:spChg chg="mod">
          <ac:chgData name="Joaquim Ramalho de Albuquerque" userId="8d6c6452-2317-47ce-9c17-6351ceb60793" providerId="ADAL" clId="{ADA156F0-0AE7-404B-8054-ED3658C3CA8E}" dt="2025-04-28T16:58:32.007" v="11" actId="20577"/>
          <ac:spMkLst>
            <pc:docMk/>
            <pc:sldMk cId="2961526990" sldId="307"/>
            <ac:spMk id="2" creationId="{05EB800D-E5B9-B8A2-3A1D-8AB6ACD127E8}"/>
          </ac:spMkLst>
        </pc:spChg>
        <pc:spChg chg="mod">
          <ac:chgData name="Joaquim Ramalho de Albuquerque" userId="8d6c6452-2317-47ce-9c17-6351ceb60793" providerId="ADAL" clId="{ADA156F0-0AE7-404B-8054-ED3658C3CA8E}" dt="2025-04-28T17:02:11.684" v="253" actId="20577"/>
          <ac:spMkLst>
            <pc:docMk/>
            <pc:sldMk cId="2961526990" sldId="307"/>
            <ac:spMk id="3" creationId="{29618B42-99EC-A64C-D5FC-D73F58196910}"/>
          </ac:spMkLst>
        </pc:spChg>
        <pc:spChg chg="mod">
          <ac:chgData name="Joaquim Ramalho de Albuquerque" userId="8d6c6452-2317-47ce-9c17-6351ceb60793" providerId="ADAL" clId="{ADA156F0-0AE7-404B-8054-ED3658C3CA8E}" dt="2025-04-28T22:39:12.783" v="625" actId="6549"/>
          <ac:spMkLst>
            <pc:docMk/>
            <pc:sldMk cId="2961526990" sldId="307"/>
            <ac:spMk id="4" creationId="{76ECA0EE-5839-C9DE-4EF7-4616059ED85A}"/>
          </ac:spMkLst>
        </pc:spChg>
      </pc:sldChg>
      <pc:sldChg chg="addSp delSp modSp mod modClrScheme chgLayout">
        <pc:chgData name="Joaquim Ramalho de Albuquerque" userId="8d6c6452-2317-47ce-9c17-6351ceb60793" providerId="ADAL" clId="{ADA156F0-0AE7-404B-8054-ED3658C3CA8E}" dt="2025-04-28T21:49:18.440" v="451" actId="20577"/>
        <pc:sldMkLst>
          <pc:docMk/>
          <pc:sldMk cId="3595908499" sldId="311"/>
        </pc:sldMkLst>
        <pc:spChg chg="add mod ord">
          <ac:chgData name="Joaquim Ramalho de Albuquerque" userId="8d6c6452-2317-47ce-9c17-6351ceb60793" providerId="ADAL" clId="{ADA156F0-0AE7-404B-8054-ED3658C3CA8E}" dt="2025-04-28T21:34:35.244" v="408" actId="21"/>
          <ac:spMkLst>
            <pc:docMk/>
            <pc:sldMk cId="3595908499" sldId="311"/>
            <ac:spMk id="5" creationId="{4B70E277-C29D-8969-D789-3C916CE110B3}"/>
          </ac:spMkLst>
        </pc:spChg>
        <pc:spChg chg="add mod ord">
          <ac:chgData name="Joaquim Ramalho de Albuquerque" userId="8d6c6452-2317-47ce-9c17-6351ceb60793" providerId="ADAL" clId="{ADA156F0-0AE7-404B-8054-ED3658C3CA8E}" dt="2025-04-28T21:49:18.440" v="451" actId="20577"/>
          <ac:spMkLst>
            <pc:docMk/>
            <pc:sldMk cId="3595908499" sldId="311"/>
            <ac:spMk id="6" creationId="{AD0BE2CA-55A6-A619-E7D3-5E9CE8DAEEA7}"/>
          </ac:spMkLst>
        </pc:spChg>
        <pc:picChg chg="add mod">
          <ac:chgData name="Joaquim Ramalho de Albuquerque" userId="8d6c6452-2317-47ce-9c17-6351ceb60793" providerId="ADAL" clId="{ADA156F0-0AE7-404B-8054-ED3658C3CA8E}" dt="2025-04-28T21:37:30.100" v="423" actId="14100"/>
          <ac:picMkLst>
            <pc:docMk/>
            <pc:sldMk cId="3595908499" sldId="311"/>
            <ac:picMk id="3" creationId="{64C02619-3C72-E295-B4F4-FED98709A7EB}"/>
          </ac:picMkLst>
        </pc:picChg>
      </pc:sldChg>
      <pc:sldChg chg="del">
        <pc:chgData name="Joaquim Ramalho de Albuquerque" userId="8d6c6452-2317-47ce-9c17-6351ceb60793" providerId="ADAL" clId="{ADA156F0-0AE7-404B-8054-ED3658C3CA8E}" dt="2025-04-28T22:38:31.709" v="598" actId="47"/>
        <pc:sldMkLst>
          <pc:docMk/>
          <pc:sldMk cId="769782085" sldId="318"/>
        </pc:sldMkLst>
      </pc:sldChg>
      <pc:sldChg chg="del">
        <pc:chgData name="Joaquim Ramalho de Albuquerque" userId="8d6c6452-2317-47ce-9c17-6351ceb60793" providerId="ADAL" clId="{ADA156F0-0AE7-404B-8054-ED3658C3CA8E}" dt="2025-04-28T22:38:33.735" v="599" actId="47"/>
        <pc:sldMkLst>
          <pc:docMk/>
          <pc:sldMk cId="2891620931" sldId="321"/>
        </pc:sldMkLst>
      </pc:sldChg>
      <pc:sldChg chg="modSp mod">
        <pc:chgData name="Joaquim Ramalho de Albuquerque" userId="8d6c6452-2317-47ce-9c17-6351ceb60793" providerId="ADAL" clId="{ADA156F0-0AE7-404B-8054-ED3658C3CA8E}" dt="2025-04-28T22:48:45.962" v="743" actId="20577"/>
        <pc:sldMkLst>
          <pc:docMk/>
          <pc:sldMk cId="1177471807" sldId="359"/>
        </pc:sldMkLst>
        <pc:spChg chg="mod">
          <ac:chgData name="Joaquim Ramalho de Albuquerque" userId="8d6c6452-2317-47ce-9c17-6351ceb60793" providerId="ADAL" clId="{ADA156F0-0AE7-404B-8054-ED3658C3CA8E}" dt="2025-04-28T22:48:45.962" v="743" actId="20577"/>
          <ac:spMkLst>
            <pc:docMk/>
            <pc:sldMk cId="1177471807" sldId="359"/>
            <ac:spMk id="2" creationId="{F3A043A3-D817-7717-EC51-60D95B42C546}"/>
          </ac:spMkLst>
        </pc:spChg>
        <pc:spChg chg="mod">
          <ac:chgData name="Joaquim Ramalho de Albuquerque" userId="8d6c6452-2317-47ce-9c17-6351ceb60793" providerId="ADAL" clId="{ADA156F0-0AE7-404B-8054-ED3658C3CA8E}" dt="2025-04-28T17:04:44.173" v="351" actId="20577"/>
          <ac:spMkLst>
            <pc:docMk/>
            <pc:sldMk cId="1177471807" sldId="359"/>
            <ac:spMk id="3" creationId="{53519563-5318-3F40-8D07-3B215743A5FA}"/>
          </ac:spMkLst>
        </pc:spChg>
      </pc:sldChg>
      <pc:sldChg chg="addSp delSp modSp mod ord">
        <pc:chgData name="Joaquim Ramalho de Albuquerque" userId="8d6c6452-2317-47ce-9c17-6351ceb60793" providerId="ADAL" clId="{ADA156F0-0AE7-404B-8054-ED3658C3CA8E}" dt="2025-04-29T18:23:43.141" v="816" actId="20577"/>
        <pc:sldMkLst>
          <pc:docMk/>
          <pc:sldMk cId="2182864274" sldId="383"/>
        </pc:sldMkLst>
        <pc:spChg chg="add del mod">
          <ac:chgData name="Joaquim Ramalho de Albuquerque" userId="8d6c6452-2317-47ce-9c17-6351ceb60793" providerId="ADAL" clId="{ADA156F0-0AE7-404B-8054-ED3658C3CA8E}" dt="2025-04-29T18:23:43.141" v="816" actId="20577"/>
          <ac:spMkLst>
            <pc:docMk/>
            <pc:sldMk cId="2182864274" sldId="383"/>
            <ac:spMk id="8" creationId="{1EB29923-D3D8-B12F-E237-EA409B3833B1}"/>
          </ac:spMkLst>
        </pc:spChg>
      </pc:sldChg>
      <pc:sldChg chg="addSp delSp modSp mod addAnim delAnim">
        <pc:chgData name="Joaquim Ramalho de Albuquerque" userId="8d6c6452-2317-47ce-9c17-6351ceb60793" providerId="ADAL" clId="{ADA156F0-0AE7-404B-8054-ED3658C3CA8E}" dt="2025-04-28T22:49:43.642" v="748" actId="14100"/>
        <pc:sldMkLst>
          <pc:docMk/>
          <pc:sldMk cId="3182702360" sldId="385"/>
        </pc:sldMkLst>
        <pc:spChg chg="mod">
          <ac:chgData name="Joaquim Ramalho de Albuquerque" userId="8d6c6452-2317-47ce-9c17-6351ceb60793" providerId="ADAL" clId="{ADA156F0-0AE7-404B-8054-ED3658C3CA8E}" dt="2025-04-28T22:33:23.183" v="574" actId="122"/>
          <ac:spMkLst>
            <pc:docMk/>
            <pc:sldMk cId="3182702360" sldId="385"/>
            <ac:spMk id="17" creationId="{C10C789B-DCDE-897B-A1CA-A18F6F519F73}"/>
          </ac:spMkLst>
        </pc:spChg>
        <pc:picChg chg="add mod">
          <ac:chgData name="Joaquim Ramalho de Albuquerque" userId="8d6c6452-2317-47ce-9c17-6351ceb60793" providerId="ADAL" clId="{ADA156F0-0AE7-404B-8054-ED3658C3CA8E}" dt="2025-04-28T22:35:50.742" v="588" actId="1076"/>
          <ac:picMkLst>
            <pc:docMk/>
            <pc:sldMk cId="3182702360" sldId="385"/>
            <ac:picMk id="7" creationId="{F3948E87-B069-D638-7F0E-F2C945E35858}"/>
          </ac:picMkLst>
        </pc:picChg>
        <pc:picChg chg="add mod">
          <ac:chgData name="Joaquim Ramalho de Albuquerque" userId="8d6c6452-2317-47ce-9c17-6351ceb60793" providerId="ADAL" clId="{ADA156F0-0AE7-404B-8054-ED3658C3CA8E}" dt="2025-04-28T22:49:43.642" v="748" actId="14100"/>
          <ac:picMkLst>
            <pc:docMk/>
            <pc:sldMk cId="3182702360" sldId="385"/>
            <ac:picMk id="13" creationId="{9C90B874-4F5C-E0B9-677B-43CF14795F74}"/>
          </ac:picMkLst>
        </pc:picChg>
      </pc:sldChg>
      <pc:sldChg chg="addSp delSp modSp mod">
        <pc:chgData name="Joaquim Ramalho de Albuquerque" userId="8d6c6452-2317-47ce-9c17-6351ceb60793" providerId="ADAL" clId="{ADA156F0-0AE7-404B-8054-ED3658C3CA8E}" dt="2025-04-28T22:49:32.577" v="747" actId="14100"/>
        <pc:sldMkLst>
          <pc:docMk/>
          <pc:sldMk cId="3597962927" sldId="407"/>
        </pc:sldMkLst>
        <pc:picChg chg="add mod">
          <ac:chgData name="Joaquim Ramalho de Albuquerque" userId="8d6c6452-2317-47ce-9c17-6351ceb60793" providerId="ADAL" clId="{ADA156F0-0AE7-404B-8054-ED3658C3CA8E}" dt="2025-04-28T22:49:32.577" v="747" actId="14100"/>
          <ac:picMkLst>
            <pc:docMk/>
            <pc:sldMk cId="3597962927" sldId="407"/>
            <ac:picMk id="3" creationId="{FA12A90D-0D0B-C8F5-7263-2BD2260EF1FB}"/>
          </ac:picMkLst>
        </pc:picChg>
      </pc:sldChg>
      <pc:sldChg chg="del">
        <pc:chgData name="Joaquim Ramalho de Albuquerque" userId="8d6c6452-2317-47ce-9c17-6351ceb60793" providerId="ADAL" clId="{ADA156F0-0AE7-404B-8054-ED3658C3CA8E}" dt="2025-04-28T22:38:35.782" v="600" actId="47"/>
        <pc:sldMkLst>
          <pc:docMk/>
          <pc:sldMk cId="1494742485" sldId="409"/>
        </pc:sldMkLst>
      </pc:sldChg>
      <pc:sldChg chg="del">
        <pc:chgData name="Joaquim Ramalho de Albuquerque" userId="8d6c6452-2317-47ce-9c17-6351ceb60793" providerId="ADAL" clId="{ADA156F0-0AE7-404B-8054-ED3658C3CA8E}" dt="2025-04-28T22:38:37.981" v="601" actId="47"/>
        <pc:sldMkLst>
          <pc:docMk/>
          <pc:sldMk cId="730581915" sldId="410"/>
        </pc:sldMkLst>
      </pc:sldChg>
      <pc:sldChg chg="del">
        <pc:chgData name="Joaquim Ramalho de Albuquerque" userId="8d6c6452-2317-47ce-9c17-6351ceb60793" providerId="ADAL" clId="{ADA156F0-0AE7-404B-8054-ED3658C3CA8E}" dt="2025-04-28T22:38:40.250" v="602" actId="47"/>
        <pc:sldMkLst>
          <pc:docMk/>
          <pc:sldMk cId="1223530334" sldId="525"/>
        </pc:sldMkLst>
      </pc:sldChg>
      <pc:sldChg chg="del">
        <pc:chgData name="Joaquim Ramalho de Albuquerque" userId="8d6c6452-2317-47ce-9c17-6351ceb60793" providerId="ADAL" clId="{ADA156F0-0AE7-404B-8054-ED3658C3CA8E}" dt="2025-04-28T22:38:43.136" v="603" actId="47"/>
        <pc:sldMkLst>
          <pc:docMk/>
          <pc:sldMk cId="1454023787" sldId="526"/>
        </pc:sldMkLst>
      </pc:sldChg>
      <pc:sldChg chg="del">
        <pc:chgData name="Joaquim Ramalho de Albuquerque" userId="8d6c6452-2317-47ce-9c17-6351ceb60793" providerId="ADAL" clId="{ADA156F0-0AE7-404B-8054-ED3658C3CA8E}" dt="2025-04-28T22:38:45.625" v="604" actId="47"/>
        <pc:sldMkLst>
          <pc:docMk/>
          <pc:sldMk cId="629788032" sldId="527"/>
        </pc:sldMkLst>
      </pc:sldChg>
      <pc:sldChg chg="del">
        <pc:chgData name="Joaquim Ramalho de Albuquerque" userId="8d6c6452-2317-47ce-9c17-6351ceb60793" providerId="ADAL" clId="{ADA156F0-0AE7-404B-8054-ED3658C3CA8E}" dt="2025-04-28T22:38:47.150" v="605" actId="47"/>
        <pc:sldMkLst>
          <pc:docMk/>
          <pc:sldMk cId="3742259807" sldId="528"/>
        </pc:sldMkLst>
      </pc:sldChg>
      <pc:sldChg chg="del">
        <pc:chgData name="Joaquim Ramalho de Albuquerque" userId="8d6c6452-2317-47ce-9c17-6351ceb60793" providerId="ADAL" clId="{ADA156F0-0AE7-404B-8054-ED3658C3CA8E}" dt="2025-04-28T22:38:49.481" v="606" actId="47"/>
        <pc:sldMkLst>
          <pc:docMk/>
          <pc:sldMk cId="1427575085" sldId="529"/>
        </pc:sldMkLst>
      </pc:sldChg>
      <pc:sldChg chg="del">
        <pc:chgData name="Joaquim Ramalho de Albuquerque" userId="8d6c6452-2317-47ce-9c17-6351ceb60793" providerId="ADAL" clId="{ADA156F0-0AE7-404B-8054-ED3658C3CA8E}" dt="2025-04-28T22:38:50.996" v="607" actId="47"/>
        <pc:sldMkLst>
          <pc:docMk/>
          <pc:sldMk cId="1236439911" sldId="530"/>
        </pc:sldMkLst>
      </pc:sldChg>
      <pc:sldChg chg="addSp delSp modSp mod delAnim modAnim">
        <pc:chgData name="Joaquim Ramalho de Albuquerque" userId="8d6c6452-2317-47ce-9c17-6351ceb60793" providerId="ADAL" clId="{ADA156F0-0AE7-404B-8054-ED3658C3CA8E}" dt="2025-04-28T22:49:16.874" v="746" actId="14100"/>
        <pc:sldMkLst>
          <pc:docMk/>
          <pc:sldMk cId="4091604884" sldId="648"/>
        </pc:sldMkLst>
      </pc:sldChg>
      <pc:sldChg chg="addSp delSp modSp add mod">
        <pc:chgData name="Joaquim Ramalho de Albuquerque" userId="8d6c6452-2317-47ce-9c17-6351ceb60793" providerId="ADAL" clId="{ADA156F0-0AE7-404B-8054-ED3658C3CA8E}" dt="2025-04-28T22:44:46.379" v="687" actId="122"/>
        <pc:sldMkLst>
          <pc:docMk/>
          <pc:sldMk cId="2318574058" sldId="649"/>
        </pc:sldMkLst>
        <pc:spChg chg="mod">
          <ac:chgData name="Joaquim Ramalho de Albuquerque" userId="8d6c6452-2317-47ce-9c17-6351ceb60793" providerId="ADAL" clId="{ADA156F0-0AE7-404B-8054-ED3658C3CA8E}" dt="2025-04-28T22:44:46.379" v="687" actId="122"/>
          <ac:spMkLst>
            <pc:docMk/>
            <pc:sldMk cId="2318574058" sldId="649"/>
            <ac:spMk id="2" creationId="{F3A043A3-D817-7717-EC51-60D95B42C546}"/>
          </ac:spMkLst>
        </pc:spChg>
        <pc:picChg chg="add mod">
          <ac:chgData name="Joaquim Ramalho de Albuquerque" userId="8d6c6452-2317-47ce-9c17-6351ceb60793" providerId="ADAL" clId="{ADA156F0-0AE7-404B-8054-ED3658C3CA8E}" dt="2025-04-28T22:44:25.076" v="685" actId="1076"/>
          <ac:picMkLst>
            <pc:docMk/>
            <pc:sldMk cId="2318574058" sldId="649"/>
            <ac:picMk id="7" creationId="{F3DC97C0-A48D-4B50-1DB8-12E46C13669E}"/>
          </ac:picMkLst>
        </pc:picChg>
      </pc:sldChg>
      <pc:sldChg chg="addSp delSp modSp add mod">
        <pc:chgData name="Joaquim Ramalho de Albuquerque" userId="8d6c6452-2317-47ce-9c17-6351ceb60793" providerId="ADAL" clId="{ADA156F0-0AE7-404B-8054-ED3658C3CA8E}" dt="2025-04-28T22:44:40.686" v="686" actId="122"/>
        <pc:sldMkLst>
          <pc:docMk/>
          <pc:sldMk cId="2175852088" sldId="650"/>
        </pc:sldMkLst>
        <pc:spChg chg="mod">
          <ac:chgData name="Joaquim Ramalho de Albuquerque" userId="8d6c6452-2317-47ce-9c17-6351ceb60793" providerId="ADAL" clId="{ADA156F0-0AE7-404B-8054-ED3658C3CA8E}" dt="2025-04-28T22:44:40.686" v="686" actId="122"/>
          <ac:spMkLst>
            <pc:docMk/>
            <pc:sldMk cId="2175852088" sldId="650"/>
            <ac:spMk id="2" creationId="{F3A043A3-D817-7717-EC51-60D95B42C546}"/>
          </ac:spMkLst>
        </pc:spChg>
        <pc:picChg chg="add mod">
          <ac:chgData name="Joaquim Ramalho de Albuquerque" userId="8d6c6452-2317-47ce-9c17-6351ceb60793" providerId="ADAL" clId="{ADA156F0-0AE7-404B-8054-ED3658C3CA8E}" dt="2025-04-28T22:42:05.566" v="673" actId="14100"/>
          <ac:picMkLst>
            <pc:docMk/>
            <pc:sldMk cId="2175852088" sldId="650"/>
            <ac:picMk id="5" creationId="{2214B9FB-144E-6B2A-4F72-B9F414DBC8C3}"/>
          </ac:picMkLst>
        </pc:picChg>
      </pc:sldChg>
      <pc:sldChg chg="addSp delSp modSp add mod">
        <pc:chgData name="Joaquim Ramalho de Albuquerque" userId="8d6c6452-2317-47ce-9c17-6351ceb60793" providerId="ADAL" clId="{ADA156F0-0AE7-404B-8054-ED3658C3CA8E}" dt="2025-04-28T22:45:41.213" v="733" actId="14100"/>
        <pc:sldMkLst>
          <pc:docMk/>
          <pc:sldMk cId="2380513730" sldId="651"/>
        </pc:sldMkLst>
        <pc:spChg chg="mod">
          <ac:chgData name="Joaquim Ramalho de Albuquerque" userId="8d6c6452-2317-47ce-9c17-6351ceb60793" providerId="ADAL" clId="{ADA156F0-0AE7-404B-8054-ED3658C3CA8E}" dt="2025-04-28T22:45:41.213" v="733" actId="14100"/>
          <ac:spMkLst>
            <pc:docMk/>
            <pc:sldMk cId="2380513730" sldId="651"/>
            <ac:spMk id="2" creationId="{F3A043A3-D817-7717-EC51-60D95B42C546}"/>
          </ac:spMkLst>
        </pc:spChg>
        <pc:picChg chg="add mod">
          <ac:chgData name="Joaquim Ramalho de Albuquerque" userId="8d6c6452-2317-47ce-9c17-6351ceb60793" providerId="ADAL" clId="{ADA156F0-0AE7-404B-8054-ED3658C3CA8E}" dt="2025-04-28T22:42:57.744" v="679" actId="14100"/>
          <ac:picMkLst>
            <pc:docMk/>
            <pc:sldMk cId="2380513730" sldId="651"/>
            <ac:picMk id="5" creationId="{0D0AEB8B-3984-64E8-0BAE-72CC03BD9A1D}"/>
          </ac:picMkLst>
        </pc:picChg>
      </pc:sldChg>
    </pc:docChg>
  </pc:docChgLst>
  <pc:docChgLst>
    <pc:chgData name="Joaquim Ramalho de Albuquerque" userId="8d6c6452-2317-47ce-9c17-6351ceb60793" providerId="ADAL" clId="{AA76392B-974A-47F8-BC7E-9CB1E39E1D99}"/>
    <pc:docChg chg="undo custSel delSld modSld sldOrd">
      <pc:chgData name="Joaquim Ramalho de Albuquerque" userId="8d6c6452-2317-47ce-9c17-6351ceb60793" providerId="ADAL" clId="{AA76392B-974A-47F8-BC7E-9CB1E39E1D99}" dt="2025-05-13T15:20:04.862" v="198" actId="14100"/>
      <pc:docMkLst>
        <pc:docMk/>
      </pc:docMkLst>
      <pc:sldChg chg="modSp mod">
        <pc:chgData name="Joaquim Ramalho de Albuquerque" userId="8d6c6452-2317-47ce-9c17-6351ceb60793" providerId="ADAL" clId="{AA76392B-974A-47F8-BC7E-9CB1E39E1D99}" dt="2025-05-13T15:20:04.862" v="198" actId="14100"/>
        <pc:sldMkLst>
          <pc:docMk/>
          <pc:sldMk cId="3595908499" sldId="311"/>
        </pc:sldMkLst>
        <pc:spChg chg="mod">
          <ac:chgData name="Joaquim Ramalho de Albuquerque" userId="8d6c6452-2317-47ce-9c17-6351ceb60793" providerId="ADAL" clId="{AA76392B-974A-47F8-BC7E-9CB1E39E1D99}" dt="2025-05-13T15:18:06.960" v="197" actId="20577"/>
          <ac:spMkLst>
            <pc:docMk/>
            <pc:sldMk cId="3595908499" sldId="311"/>
            <ac:spMk id="6" creationId="{AD0BE2CA-55A6-A619-E7D3-5E9CE8DAEEA7}"/>
          </ac:spMkLst>
        </pc:spChg>
        <pc:picChg chg="mod">
          <ac:chgData name="Joaquim Ramalho de Albuquerque" userId="8d6c6452-2317-47ce-9c17-6351ceb60793" providerId="ADAL" clId="{AA76392B-974A-47F8-BC7E-9CB1E39E1D99}" dt="2025-05-13T15:20:04.862" v="198" actId="14100"/>
          <ac:picMkLst>
            <pc:docMk/>
            <pc:sldMk cId="3595908499" sldId="311"/>
            <ac:picMk id="3" creationId="{64C02619-3C72-E295-B4F4-FED98709A7EB}"/>
          </ac:picMkLst>
        </pc:picChg>
      </pc:sldChg>
      <pc:sldChg chg="modSp mod ord">
        <pc:chgData name="Joaquim Ramalho de Albuquerque" userId="8d6c6452-2317-47ce-9c17-6351ceb60793" providerId="ADAL" clId="{AA76392B-974A-47F8-BC7E-9CB1E39E1D99}" dt="2025-05-13T14:51:09.536" v="180"/>
        <pc:sldMkLst>
          <pc:docMk/>
          <pc:sldMk cId="2182864274" sldId="383"/>
        </pc:sldMkLst>
        <pc:spChg chg="mod">
          <ac:chgData name="Joaquim Ramalho de Albuquerque" userId="8d6c6452-2317-47ce-9c17-6351ceb60793" providerId="ADAL" clId="{AA76392B-974A-47F8-BC7E-9CB1E39E1D99}" dt="2025-05-13T11:57:42.135" v="145" actId="207"/>
          <ac:spMkLst>
            <pc:docMk/>
            <pc:sldMk cId="2182864274" sldId="383"/>
            <ac:spMk id="8" creationId="{1EB29923-D3D8-B12F-E237-EA409B3833B1}"/>
          </ac:spMkLst>
        </pc:spChg>
      </pc:sldChg>
      <pc:sldChg chg="addSp delSp modSp mod">
        <pc:chgData name="Joaquim Ramalho de Albuquerque" userId="8d6c6452-2317-47ce-9c17-6351ceb60793" providerId="ADAL" clId="{AA76392B-974A-47F8-BC7E-9CB1E39E1D99}" dt="2025-05-13T12:30:46.105" v="172" actId="14100"/>
        <pc:sldMkLst>
          <pc:docMk/>
          <pc:sldMk cId="3597962927" sldId="407"/>
        </pc:sldMkLst>
        <pc:spChg chg="mod">
          <ac:chgData name="Joaquim Ramalho de Albuquerque" userId="8d6c6452-2317-47ce-9c17-6351ceb60793" providerId="ADAL" clId="{AA76392B-974A-47F8-BC7E-9CB1E39E1D99}" dt="2025-05-13T12:30:40.328" v="166" actId="1076"/>
          <ac:spMkLst>
            <pc:docMk/>
            <pc:sldMk cId="3597962927" sldId="407"/>
            <ac:spMk id="2" creationId="{ABDE9B46-C478-2152-5CBE-19C6B2566816}"/>
          </ac:spMkLst>
        </pc:spChg>
        <pc:spChg chg="add del">
          <ac:chgData name="Joaquim Ramalho de Albuquerque" userId="8d6c6452-2317-47ce-9c17-6351ceb60793" providerId="ADAL" clId="{AA76392B-974A-47F8-BC7E-9CB1E39E1D99}" dt="2025-05-13T12:29:30.952" v="149" actId="22"/>
          <ac:spMkLst>
            <pc:docMk/>
            <pc:sldMk cId="3597962927" sldId="407"/>
            <ac:spMk id="5" creationId="{6102A3CC-56F5-A635-1526-A97BAF018609}"/>
          </ac:spMkLst>
        </pc:spChg>
        <pc:picChg chg="mod">
          <ac:chgData name="Joaquim Ramalho de Albuquerque" userId="8d6c6452-2317-47ce-9c17-6351ceb60793" providerId="ADAL" clId="{AA76392B-974A-47F8-BC7E-9CB1E39E1D99}" dt="2025-05-13T12:30:46.105" v="172" actId="14100"/>
          <ac:picMkLst>
            <pc:docMk/>
            <pc:sldMk cId="3597962927" sldId="407"/>
            <ac:picMk id="3" creationId="{FA12A90D-0D0B-C8F5-7263-2BD2260EF1FB}"/>
          </ac:picMkLst>
        </pc:picChg>
        <pc:picChg chg="add del mod">
          <ac:chgData name="Joaquim Ramalho de Albuquerque" userId="8d6c6452-2317-47ce-9c17-6351ceb60793" providerId="ADAL" clId="{AA76392B-974A-47F8-BC7E-9CB1E39E1D99}" dt="2025-05-13T12:30:45.636" v="171" actId="22"/>
          <ac:picMkLst>
            <pc:docMk/>
            <pc:sldMk cId="3597962927" sldId="407"/>
            <ac:picMk id="7" creationId="{1E37157B-AA7A-2B28-A2BC-9C34B2157CFD}"/>
          </ac:picMkLst>
        </pc:picChg>
      </pc:sldChg>
      <pc:sldChg chg="del">
        <pc:chgData name="Joaquim Ramalho de Albuquerque" userId="8d6c6452-2317-47ce-9c17-6351ceb60793" providerId="ADAL" clId="{AA76392B-974A-47F8-BC7E-9CB1E39E1D99}" dt="2025-05-13T12:18:13.908" v="146" actId="47"/>
        <pc:sldMkLst>
          <pc:docMk/>
          <pc:sldMk cId="4091604884" sldId="648"/>
        </pc:sldMkLst>
      </pc:sldChg>
      <pc:sldChg chg="addSp delSp modSp mod">
        <pc:chgData name="Joaquim Ramalho de Albuquerque" userId="8d6c6452-2317-47ce-9c17-6351ceb60793" providerId="ADAL" clId="{AA76392B-974A-47F8-BC7E-9CB1E39E1D99}" dt="2025-05-13T12:41:23.380" v="178" actId="11529"/>
        <pc:sldMkLst>
          <pc:docMk/>
          <pc:sldMk cId="3997115052" sldId="652"/>
        </pc:sldMkLst>
        <pc:spChg chg="add del mod">
          <ac:chgData name="Joaquim Ramalho de Albuquerque" userId="8d6c6452-2317-47ce-9c17-6351ceb60793" providerId="ADAL" clId="{AA76392B-974A-47F8-BC7E-9CB1E39E1D99}" dt="2025-05-13T12:41:23.380" v="178" actId="11529"/>
          <ac:spMkLst>
            <pc:docMk/>
            <pc:sldMk cId="3997115052" sldId="652"/>
            <ac:spMk id="4" creationId="{4FFE53C5-5CCD-B257-54BC-5C350D2FADBB}"/>
          </ac:spMkLst>
        </pc:spChg>
        <pc:graphicFrameChg chg="modGraphic">
          <ac:chgData name="Joaquim Ramalho de Albuquerque" userId="8d6c6452-2317-47ce-9c17-6351ceb60793" providerId="ADAL" clId="{AA76392B-974A-47F8-BC7E-9CB1E39E1D99}" dt="2025-05-13T12:41:01.744" v="174" actId="207"/>
          <ac:graphicFrameMkLst>
            <pc:docMk/>
            <pc:sldMk cId="3997115052" sldId="652"/>
            <ac:graphicFrameMk id="3" creationId="{4CD73F2A-206C-89D9-99F1-0C0B010CCC09}"/>
          </ac:graphicFrameMkLst>
        </pc:graphicFrame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D14272C-5535-4A9E-A29F-847F43465C9A}" type="datetimeFigureOut">
              <a:rPr lang="pt-BR" smtClean="0"/>
              <a:t>13/05/2025</a:t>
            </a:fld>
            <a:endParaRPr lang="pt-BR"/>
          </a:p>
        </p:txBody>
      </p:sp>
      <p:sp>
        <p:nvSpPr>
          <p:cNvPr id="4" name="Espaço Reservado para Rodapé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pt-BR"/>
          </a:p>
        </p:txBody>
      </p:sp>
      <p:sp>
        <p:nvSpPr>
          <p:cNvPr id="5" name="Espaço Reservado para Número de Slide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19CEA9B-C7E4-4B39-A668-14840E8F896F}" type="slidenum">
              <a:rPr lang="pt-BR" smtClean="0"/>
              <a:t>‹nº›</a:t>
            </a:fld>
            <a:endParaRPr lang="pt-BR"/>
          </a:p>
        </p:txBody>
      </p:sp>
    </p:spTree>
    <p:extLst>
      <p:ext uri="{BB962C8B-B14F-4D97-AF65-F5344CB8AC3E}">
        <p14:creationId xmlns:p14="http://schemas.microsoft.com/office/powerpoint/2010/main" val="24502463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7EEEB17-0FAA-460D-8FE8-5AF7E92754A7}" type="datetimeFigureOut">
              <a:rPr lang="pt-BR" smtClean="0"/>
              <a:t>13/05/2025</a:t>
            </a:fld>
            <a:endParaRPr lang="pt-BR"/>
          </a:p>
        </p:txBody>
      </p:sp>
      <p:sp>
        <p:nvSpPr>
          <p:cNvPr id="4" name="Espaço Reservado para Imagem de Sli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6" name="Espaço Reservado para Rodapé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4E639BF-D40F-4666-8B52-B4215E645A99}" type="slidenum">
              <a:rPr lang="pt-BR" smtClean="0"/>
              <a:t>‹nº›</a:t>
            </a:fld>
            <a:endParaRPr lang="pt-BR"/>
          </a:p>
        </p:txBody>
      </p:sp>
    </p:spTree>
    <p:extLst>
      <p:ext uri="{BB962C8B-B14F-4D97-AF65-F5344CB8AC3E}">
        <p14:creationId xmlns:p14="http://schemas.microsoft.com/office/powerpoint/2010/main" val="14315294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5"/>
          </p:nvPr>
        </p:nvSpPr>
        <p:spPr/>
        <p:txBody>
          <a:bodyPr/>
          <a:lstStyle/>
          <a:p>
            <a:fld id="{84E639BF-D40F-4666-8B52-B4215E645A99}" type="slidenum">
              <a:rPr lang="pt-BR" smtClean="0"/>
              <a:t>5</a:t>
            </a:fld>
            <a:endParaRPr lang="pt-BR"/>
          </a:p>
        </p:txBody>
      </p:sp>
    </p:spTree>
    <p:extLst>
      <p:ext uri="{BB962C8B-B14F-4D97-AF65-F5344CB8AC3E}">
        <p14:creationId xmlns:p14="http://schemas.microsoft.com/office/powerpoint/2010/main" val="3705081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5"/>
          </p:nvPr>
        </p:nvSpPr>
        <p:spPr/>
        <p:txBody>
          <a:bodyPr/>
          <a:lstStyle/>
          <a:p>
            <a:fld id="{84E639BF-D40F-4666-8B52-B4215E645A99}" type="slidenum">
              <a:rPr lang="pt-BR" smtClean="0"/>
              <a:t>6</a:t>
            </a:fld>
            <a:endParaRPr lang="pt-BR"/>
          </a:p>
        </p:txBody>
      </p:sp>
    </p:spTree>
    <p:extLst>
      <p:ext uri="{BB962C8B-B14F-4D97-AF65-F5344CB8AC3E}">
        <p14:creationId xmlns:p14="http://schemas.microsoft.com/office/powerpoint/2010/main" val="15198857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5"/>
          </p:nvPr>
        </p:nvSpPr>
        <p:spPr/>
        <p:txBody>
          <a:bodyPr/>
          <a:lstStyle/>
          <a:p>
            <a:fld id="{84E639BF-D40F-4666-8B52-B4215E645A99}" type="slidenum">
              <a:rPr lang="pt-BR" smtClean="0"/>
              <a:t>7</a:t>
            </a:fld>
            <a:endParaRPr lang="pt-BR"/>
          </a:p>
        </p:txBody>
      </p:sp>
    </p:spTree>
    <p:extLst>
      <p:ext uri="{BB962C8B-B14F-4D97-AF65-F5344CB8AC3E}">
        <p14:creationId xmlns:p14="http://schemas.microsoft.com/office/powerpoint/2010/main" val="25268207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5"/>
          </p:nvPr>
        </p:nvSpPr>
        <p:spPr/>
        <p:txBody>
          <a:bodyPr/>
          <a:lstStyle/>
          <a:p>
            <a:fld id="{84E639BF-D40F-4666-8B52-B4215E645A99}" type="slidenum">
              <a:rPr lang="pt-BR" smtClean="0"/>
              <a:t>8</a:t>
            </a:fld>
            <a:endParaRPr lang="pt-BR"/>
          </a:p>
        </p:txBody>
      </p:sp>
    </p:spTree>
    <p:extLst>
      <p:ext uri="{BB962C8B-B14F-4D97-AF65-F5344CB8AC3E}">
        <p14:creationId xmlns:p14="http://schemas.microsoft.com/office/powerpoint/2010/main" val="26888645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5"/>
          </p:nvPr>
        </p:nvSpPr>
        <p:spPr/>
        <p:txBody>
          <a:bodyPr/>
          <a:lstStyle/>
          <a:p>
            <a:fld id="{84E639BF-D40F-4666-8B52-B4215E645A99}" type="slidenum">
              <a:rPr lang="pt-BR" smtClean="0"/>
              <a:t>10</a:t>
            </a:fld>
            <a:endParaRPr lang="pt-BR"/>
          </a:p>
        </p:txBody>
      </p:sp>
    </p:spTree>
    <p:extLst>
      <p:ext uri="{BB962C8B-B14F-4D97-AF65-F5344CB8AC3E}">
        <p14:creationId xmlns:p14="http://schemas.microsoft.com/office/powerpoint/2010/main" val="3685990100"/>
      </p:ext>
    </p:extLst>
  </p:cSld>
  <p:clrMapOvr>
    <a:masterClrMapping/>
  </p:clrMapOvr>
</p:notes>
</file>

<file path=ppt/slideLayouts/_rels/slideLayout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pic>
        <p:nvPicPr>
          <p:cNvPr id="10" name="Imagem 9"/>
          <p:cNvPicPr>
            <a:picLocks noChangeAspect="1"/>
          </p:cNvPicPr>
          <p:nvPr userDrawn="1"/>
        </p:nvPicPr>
        <p:blipFill rotWithShape="1">
          <a:blip r:embed="rId2" cstate="print">
            <a:extLst>
              <a:ext uri="{BEBA8EAE-BF5A-486C-A8C5-ECC9F3942E4B}">
                <a14:imgProps xmlns:a14="http://schemas.microsoft.com/office/drawing/2010/main">
                  <a14:imgLayer r:embed="rId3">
                    <a14:imgEffect>
                      <a14:colorTemperature colorTemp="3354"/>
                    </a14:imgEffect>
                    <a14:imgEffect>
                      <a14:brightnessContrast bright="1000"/>
                    </a14:imgEffect>
                  </a14:imgLayer>
                </a14:imgProps>
              </a:ext>
              <a:ext uri="{28A0092B-C50C-407E-A947-70E740481C1C}">
                <a14:useLocalDpi xmlns:a14="http://schemas.microsoft.com/office/drawing/2010/main" val="0"/>
              </a:ext>
            </a:extLst>
          </a:blip>
          <a:srcRect l="81034" t="74436" b="1"/>
          <a:stretch/>
        </p:blipFill>
        <p:spPr>
          <a:xfrm>
            <a:off x="6709025" y="-64207"/>
            <a:ext cx="5482975" cy="4153123"/>
          </a:xfrm>
          <a:prstGeom prst="rect">
            <a:avLst/>
          </a:prstGeom>
          <a:noFill/>
        </p:spPr>
      </p:pic>
      <p:sp>
        <p:nvSpPr>
          <p:cNvPr id="14" name="Retângulo 13"/>
          <p:cNvSpPr/>
          <p:nvPr userDrawn="1"/>
        </p:nvSpPr>
        <p:spPr>
          <a:xfrm>
            <a:off x="11498580" y="6137910"/>
            <a:ext cx="605790" cy="72009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2" name="Título 1"/>
          <p:cNvSpPr>
            <a:spLocks noGrp="1"/>
          </p:cNvSpPr>
          <p:nvPr>
            <p:ph type="ctrTitle"/>
          </p:nvPr>
        </p:nvSpPr>
        <p:spPr>
          <a:xfrm>
            <a:off x="838200" y="1678193"/>
            <a:ext cx="9829800" cy="1831770"/>
          </a:xfrm>
          <a:prstGeom prst="rect">
            <a:avLst/>
          </a:prstGeom>
        </p:spPr>
        <p:txBody>
          <a:bodyPr anchor="b"/>
          <a:lstStyle>
            <a:lvl1pPr algn="l">
              <a:defRPr sz="6000">
                <a:solidFill>
                  <a:schemeClr val="accent6">
                    <a:lumMod val="50000"/>
                  </a:schemeClr>
                </a:solidFill>
              </a:defRPr>
            </a:lvl1pPr>
          </a:lstStyle>
          <a:p>
            <a:r>
              <a:rPr lang="pt-BR" dirty="0"/>
              <a:t>Clique para editar o título mestre</a:t>
            </a:r>
          </a:p>
        </p:txBody>
      </p:sp>
      <p:sp>
        <p:nvSpPr>
          <p:cNvPr id="3" name="Subtítulo 2"/>
          <p:cNvSpPr>
            <a:spLocks noGrp="1"/>
          </p:cNvSpPr>
          <p:nvPr>
            <p:ph type="subTitle" idx="1"/>
          </p:nvPr>
        </p:nvSpPr>
        <p:spPr>
          <a:xfrm>
            <a:off x="838200" y="4894729"/>
            <a:ext cx="10515600" cy="1325096"/>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dirty="0"/>
              <a:t>Clique para editar o estilo do subtítulo mestre</a:t>
            </a:r>
          </a:p>
        </p:txBody>
      </p:sp>
      <p:sp>
        <p:nvSpPr>
          <p:cNvPr id="4" name="Espaço Reservado para Data 3"/>
          <p:cNvSpPr>
            <a:spLocks noGrp="1"/>
          </p:cNvSpPr>
          <p:nvPr>
            <p:ph type="dt" sz="half" idx="10"/>
          </p:nvPr>
        </p:nvSpPr>
        <p:spPr/>
        <p:txBody>
          <a:bodyPr/>
          <a:lstStyle/>
          <a:p>
            <a:fld id="{A8BEFE88-8AFA-4CAB-8D9E-C2EDA41CC309}" type="datetimeFigureOut">
              <a:rPr lang="pt-BR" smtClean="0"/>
              <a:t>13/05/2025</a:t>
            </a:fld>
            <a:endParaRPr lang="pt-BR"/>
          </a:p>
        </p:txBody>
      </p:sp>
      <p:sp>
        <p:nvSpPr>
          <p:cNvPr id="5" name="Espaço Reservado para Rodapé 4"/>
          <p:cNvSpPr>
            <a:spLocks noGrp="1"/>
          </p:cNvSpPr>
          <p:nvPr>
            <p:ph type="ftr" sz="quarter" idx="11"/>
          </p:nvPr>
        </p:nvSpPr>
        <p:spPr/>
        <p:txBody>
          <a:bodyPr/>
          <a:lstStyle/>
          <a:p>
            <a:endParaRPr lang="pt-BR" dirty="0"/>
          </a:p>
        </p:txBody>
      </p:sp>
      <p:sp>
        <p:nvSpPr>
          <p:cNvPr id="6" name="Espaço Reservado para Número de Slide 5"/>
          <p:cNvSpPr>
            <a:spLocks noGrp="1"/>
          </p:cNvSpPr>
          <p:nvPr>
            <p:ph type="sldNum" sz="quarter" idx="12"/>
          </p:nvPr>
        </p:nvSpPr>
        <p:spPr/>
        <p:txBody>
          <a:bodyPr/>
          <a:lstStyle/>
          <a:p>
            <a:fld id="{0DA4A019-E8B9-43C2-B82B-7CC0C2616060}" type="slidenum">
              <a:rPr lang="pt-BR" smtClean="0"/>
              <a:t>‹nº›</a:t>
            </a:fld>
            <a:endParaRPr lang="pt-BR"/>
          </a:p>
        </p:txBody>
      </p:sp>
      <p:cxnSp>
        <p:nvCxnSpPr>
          <p:cNvPr id="11" name="Conector reto 10"/>
          <p:cNvCxnSpPr/>
          <p:nvPr userDrawn="1"/>
        </p:nvCxnSpPr>
        <p:spPr>
          <a:xfrm flipH="1">
            <a:off x="838200" y="3981731"/>
            <a:ext cx="6293735" cy="0"/>
          </a:xfrm>
          <a:prstGeom prst="line">
            <a:avLst/>
          </a:prstGeom>
          <a:ln w="19050">
            <a:solidFill>
              <a:schemeClr val="accent6">
                <a:lumMod val="60000"/>
                <a:lumOff val="40000"/>
              </a:schemeClr>
            </a:solidFill>
          </a:ln>
        </p:spPr>
        <p:style>
          <a:lnRef idx="1">
            <a:schemeClr val="accent1"/>
          </a:lnRef>
          <a:fillRef idx="0">
            <a:schemeClr val="accent1"/>
          </a:fillRef>
          <a:effectRef idx="0">
            <a:schemeClr val="accent1"/>
          </a:effectRef>
          <a:fontRef idx="minor">
            <a:schemeClr val="tx1"/>
          </a:fontRef>
        </p:style>
      </p:cxnSp>
      <p:pic>
        <p:nvPicPr>
          <p:cNvPr id="13" name="Imagem 12"/>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838200" y="280530"/>
            <a:ext cx="2218763" cy="403584"/>
          </a:xfrm>
          <a:prstGeom prst="rect">
            <a:avLst/>
          </a:prstGeom>
        </p:spPr>
      </p:pic>
    </p:spTree>
    <p:extLst>
      <p:ext uri="{BB962C8B-B14F-4D97-AF65-F5344CB8AC3E}">
        <p14:creationId xmlns:p14="http://schemas.microsoft.com/office/powerpoint/2010/main" val="25661786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ítulo e conteúdo">
    <p:spTree>
      <p:nvGrpSpPr>
        <p:cNvPr id="1" name=""/>
        <p:cNvGrpSpPr/>
        <p:nvPr/>
      </p:nvGrpSpPr>
      <p:grpSpPr>
        <a:xfrm>
          <a:off x="0" y="0"/>
          <a:ext cx="0" cy="0"/>
          <a:chOff x="0" y="0"/>
          <a:chExt cx="0" cy="0"/>
        </a:xfrm>
      </p:grpSpPr>
      <p:sp>
        <p:nvSpPr>
          <p:cNvPr id="3" name="Espaço Reservado para Conteúdo 2"/>
          <p:cNvSpPr>
            <a:spLocks noGrp="1"/>
          </p:cNvSpPr>
          <p:nvPr>
            <p:ph idx="1"/>
          </p:nvPr>
        </p:nvSpPr>
        <p:spPr/>
        <p:txBody>
          <a:bodyPr/>
          <a:lstStyle/>
          <a:p>
            <a:pPr lvl="0"/>
            <a:r>
              <a:rPr lang="pt-BR" dirty="0"/>
              <a:t>Clique para editar o texto mestre</a:t>
            </a:r>
          </a:p>
          <a:p>
            <a:pPr lvl="1"/>
            <a:r>
              <a:rPr lang="pt-BR" dirty="0"/>
              <a:t>Segundo nível</a:t>
            </a:r>
          </a:p>
          <a:p>
            <a:pPr lvl="2"/>
            <a:r>
              <a:rPr lang="pt-BR" dirty="0"/>
              <a:t>Terceiro nível</a:t>
            </a:r>
          </a:p>
          <a:p>
            <a:pPr lvl="3"/>
            <a:r>
              <a:rPr lang="pt-BR" dirty="0"/>
              <a:t>Quarto nível</a:t>
            </a:r>
          </a:p>
          <a:p>
            <a:pPr lvl="4"/>
            <a:r>
              <a:rPr lang="pt-BR" dirty="0"/>
              <a:t>Quinto nível</a:t>
            </a:r>
          </a:p>
        </p:txBody>
      </p:sp>
      <p:sp>
        <p:nvSpPr>
          <p:cNvPr id="4" name="Espaço Reservado para Data 3"/>
          <p:cNvSpPr>
            <a:spLocks noGrp="1"/>
          </p:cNvSpPr>
          <p:nvPr>
            <p:ph type="dt" sz="half" idx="10"/>
          </p:nvPr>
        </p:nvSpPr>
        <p:spPr/>
        <p:txBody>
          <a:bodyPr/>
          <a:lstStyle/>
          <a:p>
            <a:fld id="{A8BEFE88-8AFA-4CAB-8D9E-C2EDA41CC309}" type="datetimeFigureOut">
              <a:rPr lang="pt-BR" smtClean="0"/>
              <a:t>13/05/2025</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0DA4A019-E8B9-43C2-B82B-7CC0C2616060}" type="slidenum">
              <a:rPr lang="pt-BR" smtClean="0"/>
              <a:t>‹nº›</a:t>
            </a:fld>
            <a:endParaRPr lang="pt-BR"/>
          </a:p>
        </p:txBody>
      </p:sp>
      <p:sp>
        <p:nvSpPr>
          <p:cNvPr id="14" name="Título 1"/>
          <p:cNvSpPr>
            <a:spLocks noGrp="1"/>
          </p:cNvSpPr>
          <p:nvPr>
            <p:ph type="ctrTitle"/>
          </p:nvPr>
        </p:nvSpPr>
        <p:spPr>
          <a:xfrm>
            <a:off x="838200" y="249443"/>
            <a:ext cx="9829800" cy="1087867"/>
          </a:xfrm>
          <a:prstGeom prst="rect">
            <a:avLst/>
          </a:prstGeom>
        </p:spPr>
        <p:txBody>
          <a:bodyPr anchor="b" anchorCtr="0"/>
          <a:lstStyle>
            <a:lvl1pPr algn="l">
              <a:defRPr sz="4000">
                <a:solidFill>
                  <a:schemeClr val="accent6">
                    <a:lumMod val="40000"/>
                    <a:lumOff val="60000"/>
                  </a:schemeClr>
                </a:solidFill>
              </a:defRPr>
            </a:lvl1pPr>
          </a:lstStyle>
          <a:p>
            <a:r>
              <a:rPr lang="pt-BR" dirty="0"/>
              <a:t>Clique para editar o título mestre</a:t>
            </a:r>
          </a:p>
        </p:txBody>
      </p:sp>
      <p:pic>
        <p:nvPicPr>
          <p:cNvPr id="7" name="Imagem 6"/>
          <p:cNvPicPr>
            <a:picLocks noChangeAspect="1"/>
          </p:cNvPicPr>
          <p:nvPr userDrawn="1"/>
        </p:nvPicPr>
        <p:blipFill rotWithShape="1">
          <a:blip r:embed="rId2" cstate="print">
            <a:extLst>
              <a:ext uri="{28A0092B-C50C-407E-A947-70E740481C1C}">
                <a14:useLocalDpi xmlns:a14="http://schemas.microsoft.com/office/drawing/2010/main" val="0"/>
              </a:ext>
            </a:extLst>
          </a:blip>
          <a:srcRect t="79505"/>
          <a:stretch/>
        </p:blipFill>
        <p:spPr>
          <a:xfrm>
            <a:off x="0" y="-11430"/>
            <a:ext cx="12192000" cy="1404135"/>
          </a:xfrm>
          <a:prstGeom prst="rect">
            <a:avLst/>
          </a:prstGeom>
        </p:spPr>
      </p:pic>
    </p:spTree>
    <p:extLst>
      <p:ext uri="{BB962C8B-B14F-4D97-AF65-F5344CB8AC3E}">
        <p14:creationId xmlns:p14="http://schemas.microsoft.com/office/powerpoint/2010/main" val="36616919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uas Partes de Conteúdo">
    <p:spTree>
      <p:nvGrpSpPr>
        <p:cNvPr id="1" name=""/>
        <p:cNvGrpSpPr/>
        <p:nvPr/>
      </p:nvGrpSpPr>
      <p:grpSpPr>
        <a:xfrm>
          <a:off x="0" y="0"/>
          <a:ext cx="0" cy="0"/>
          <a:chOff x="0" y="0"/>
          <a:chExt cx="0" cy="0"/>
        </a:xfrm>
      </p:grpSpPr>
      <p:sp>
        <p:nvSpPr>
          <p:cNvPr id="3" name="Espaço Reservado para Conteúdo 2"/>
          <p:cNvSpPr>
            <a:spLocks noGrp="1"/>
          </p:cNvSpPr>
          <p:nvPr>
            <p:ph sz="half" idx="1"/>
          </p:nvPr>
        </p:nvSpPr>
        <p:spPr>
          <a:xfrm>
            <a:off x="838200" y="1825625"/>
            <a:ext cx="5181600" cy="4351338"/>
          </a:xfrm>
        </p:spPr>
        <p:txBody>
          <a:bodyPr/>
          <a:lstStyle/>
          <a:p>
            <a:pPr lvl="0"/>
            <a:r>
              <a:rPr lang="pt-BR" dirty="0"/>
              <a:t>Clique para editar o texto mestre</a:t>
            </a:r>
          </a:p>
          <a:p>
            <a:pPr lvl="1"/>
            <a:r>
              <a:rPr lang="pt-BR" dirty="0"/>
              <a:t>Segundo nível</a:t>
            </a:r>
          </a:p>
          <a:p>
            <a:pPr lvl="2"/>
            <a:r>
              <a:rPr lang="pt-BR" dirty="0"/>
              <a:t>Terceiro nível</a:t>
            </a:r>
          </a:p>
          <a:p>
            <a:pPr lvl="3"/>
            <a:r>
              <a:rPr lang="pt-BR" dirty="0"/>
              <a:t>Quarto nível</a:t>
            </a:r>
          </a:p>
          <a:p>
            <a:pPr lvl="4"/>
            <a:r>
              <a:rPr lang="pt-BR" dirty="0"/>
              <a:t>Quinto nível</a:t>
            </a:r>
          </a:p>
        </p:txBody>
      </p:sp>
      <p:sp>
        <p:nvSpPr>
          <p:cNvPr id="4" name="Espaço Reservado para Conteúdo 3"/>
          <p:cNvSpPr>
            <a:spLocks noGrp="1"/>
          </p:cNvSpPr>
          <p:nvPr>
            <p:ph sz="half" idx="2"/>
          </p:nvPr>
        </p:nvSpPr>
        <p:spPr>
          <a:xfrm>
            <a:off x="6172200" y="1825625"/>
            <a:ext cx="5181600" cy="4351338"/>
          </a:xfrm>
        </p:spPr>
        <p:txBody>
          <a:bodyPr/>
          <a:lstStyle/>
          <a:p>
            <a:pPr lvl="0"/>
            <a:r>
              <a:rPr lang="pt-BR" dirty="0"/>
              <a:t>Clique para editar o texto mestre</a:t>
            </a:r>
          </a:p>
          <a:p>
            <a:pPr lvl="1"/>
            <a:r>
              <a:rPr lang="pt-BR" dirty="0"/>
              <a:t>Segundo nível</a:t>
            </a:r>
          </a:p>
          <a:p>
            <a:pPr lvl="2"/>
            <a:r>
              <a:rPr lang="pt-BR" dirty="0"/>
              <a:t>Terceiro nível</a:t>
            </a:r>
          </a:p>
          <a:p>
            <a:pPr lvl="3"/>
            <a:r>
              <a:rPr lang="pt-BR" dirty="0"/>
              <a:t>Quarto nível</a:t>
            </a:r>
          </a:p>
          <a:p>
            <a:pPr lvl="4"/>
            <a:r>
              <a:rPr lang="pt-BR" dirty="0"/>
              <a:t>Quinto nível</a:t>
            </a:r>
          </a:p>
        </p:txBody>
      </p:sp>
      <p:sp>
        <p:nvSpPr>
          <p:cNvPr id="5" name="Espaço Reservado para Data 4"/>
          <p:cNvSpPr>
            <a:spLocks noGrp="1"/>
          </p:cNvSpPr>
          <p:nvPr>
            <p:ph type="dt" sz="half" idx="10"/>
          </p:nvPr>
        </p:nvSpPr>
        <p:spPr/>
        <p:txBody>
          <a:bodyPr/>
          <a:lstStyle/>
          <a:p>
            <a:fld id="{A8BEFE88-8AFA-4CAB-8D9E-C2EDA41CC309}" type="datetimeFigureOut">
              <a:rPr lang="pt-BR" smtClean="0"/>
              <a:t>13/05/2025</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0DA4A019-E8B9-43C2-B82B-7CC0C2616060}" type="slidenum">
              <a:rPr lang="pt-BR" smtClean="0"/>
              <a:t>‹nº›</a:t>
            </a:fld>
            <a:endParaRPr lang="pt-BR"/>
          </a:p>
        </p:txBody>
      </p:sp>
      <p:sp>
        <p:nvSpPr>
          <p:cNvPr id="11" name="Título 1"/>
          <p:cNvSpPr>
            <a:spLocks noGrp="1"/>
          </p:cNvSpPr>
          <p:nvPr>
            <p:ph type="ctrTitle"/>
          </p:nvPr>
        </p:nvSpPr>
        <p:spPr>
          <a:xfrm>
            <a:off x="838200" y="249443"/>
            <a:ext cx="9829800" cy="1087867"/>
          </a:xfrm>
          <a:prstGeom prst="rect">
            <a:avLst/>
          </a:prstGeom>
        </p:spPr>
        <p:txBody>
          <a:bodyPr anchor="b" anchorCtr="0"/>
          <a:lstStyle>
            <a:lvl1pPr algn="l">
              <a:defRPr sz="4000">
                <a:solidFill>
                  <a:schemeClr val="accent6">
                    <a:lumMod val="40000"/>
                    <a:lumOff val="60000"/>
                  </a:schemeClr>
                </a:solidFill>
              </a:defRPr>
            </a:lvl1pPr>
          </a:lstStyle>
          <a:p>
            <a:r>
              <a:rPr lang="pt-BR" dirty="0"/>
              <a:t>Clique para editar o título mestre</a:t>
            </a:r>
          </a:p>
        </p:txBody>
      </p:sp>
      <p:pic>
        <p:nvPicPr>
          <p:cNvPr id="8" name="Imagem 7"/>
          <p:cNvPicPr>
            <a:picLocks noChangeAspect="1"/>
          </p:cNvPicPr>
          <p:nvPr userDrawn="1"/>
        </p:nvPicPr>
        <p:blipFill rotWithShape="1">
          <a:blip r:embed="rId2" cstate="print">
            <a:extLst>
              <a:ext uri="{28A0092B-C50C-407E-A947-70E740481C1C}">
                <a14:useLocalDpi xmlns:a14="http://schemas.microsoft.com/office/drawing/2010/main" val="0"/>
              </a:ext>
            </a:extLst>
          </a:blip>
          <a:srcRect t="79505"/>
          <a:stretch/>
        </p:blipFill>
        <p:spPr>
          <a:xfrm>
            <a:off x="0" y="-11430"/>
            <a:ext cx="12192000" cy="1404135"/>
          </a:xfrm>
          <a:prstGeom prst="rect">
            <a:avLst/>
          </a:prstGeom>
        </p:spPr>
      </p:pic>
    </p:spTree>
    <p:extLst>
      <p:ext uri="{BB962C8B-B14F-4D97-AF65-F5344CB8AC3E}">
        <p14:creationId xmlns:p14="http://schemas.microsoft.com/office/powerpoint/2010/main" val="22543696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ação">
    <p:spTree>
      <p:nvGrpSpPr>
        <p:cNvPr id="1" name=""/>
        <p:cNvGrpSpPr/>
        <p:nvPr/>
      </p:nvGrpSpPr>
      <p:grpSpPr>
        <a:xfrm>
          <a:off x="0" y="0"/>
          <a:ext cx="0" cy="0"/>
          <a:chOff x="0" y="0"/>
          <a:chExt cx="0" cy="0"/>
        </a:xfrm>
      </p:grpSpPr>
      <p:sp>
        <p:nvSpPr>
          <p:cNvPr id="3" name="Espaço Reservado para Texto 2"/>
          <p:cNvSpPr>
            <a:spLocks noGrp="1"/>
          </p:cNvSpPr>
          <p:nvPr>
            <p:ph type="body" idx="1"/>
          </p:nvPr>
        </p:nvSpPr>
        <p:spPr>
          <a:xfrm>
            <a:off x="839788" y="1681163"/>
            <a:ext cx="5157787" cy="823912"/>
          </a:xfrm>
        </p:spPr>
        <p:txBody>
          <a:bodyPr anchor="ctr" anchorCtr="0"/>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dirty="0"/>
              <a:t>Clique para editar o texto mestre</a:t>
            </a:r>
          </a:p>
        </p:txBody>
      </p:sp>
      <p:sp>
        <p:nvSpPr>
          <p:cNvPr id="4" name="Espaço Reservado para Conteúdo 3"/>
          <p:cNvSpPr>
            <a:spLocks noGrp="1"/>
          </p:cNvSpPr>
          <p:nvPr>
            <p:ph sz="half" idx="2"/>
          </p:nvPr>
        </p:nvSpPr>
        <p:spPr>
          <a:xfrm>
            <a:off x="839788" y="2505075"/>
            <a:ext cx="5157787" cy="3684588"/>
          </a:xfrm>
        </p:spPr>
        <p:txBody>
          <a:bodyPr/>
          <a:lstStyle/>
          <a:p>
            <a:pPr lvl="0"/>
            <a:r>
              <a:rPr lang="pt-BR" dirty="0"/>
              <a:t>Clique para editar o texto mestre</a:t>
            </a:r>
          </a:p>
          <a:p>
            <a:pPr lvl="1"/>
            <a:r>
              <a:rPr lang="pt-BR" dirty="0"/>
              <a:t>Segundo nível</a:t>
            </a:r>
          </a:p>
          <a:p>
            <a:pPr lvl="2"/>
            <a:r>
              <a:rPr lang="pt-BR" dirty="0"/>
              <a:t>Terceiro nível</a:t>
            </a:r>
          </a:p>
          <a:p>
            <a:pPr lvl="3"/>
            <a:r>
              <a:rPr lang="pt-BR" dirty="0"/>
              <a:t>Quarto nível</a:t>
            </a:r>
          </a:p>
          <a:p>
            <a:pPr lvl="4"/>
            <a:r>
              <a:rPr lang="pt-BR" dirty="0"/>
              <a:t>Quinto nível</a:t>
            </a:r>
          </a:p>
        </p:txBody>
      </p:sp>
      <p:sp>
        <p:nvSpPr>
          <p:cNvPr id="5" name="Espaço Reservado para Texto 4"/>
          <p:cNvSpPr>
            <a:spLocks noGrp="1"/>
          </p:cNvSpPr>
          <p:nvPr>
            <p:ph type="body" sz="quarter" idx="3"/>
          </p:nvPr>
        </p:nvSpPr>
        <p:spPr>
          <a:xfrm>
            <a:off x="6172200" y="1681163"/>
            <a:ext cx="5183188" cy="823912"/>
          </a:xfrm>
        </p:spPr>
        <p:txBody>
          <a:bodyPr anchor="ctr" anchorCtr="0"/>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 texto mestre</a:t>
            </a:r>
          </a:p>
        </p:txBody>
      </p:sp>
      <p:sp>
        <p:nvSpPr>
          <p:cNvPr id="6" name="Espaço Reservado para Conteúdo 5"/>
          <p:cNvSpPr>
            <a:spLocks noGrp="1"/>
          </p:cNvSpPr>
          <p:nvPr>
            <p:ph sz="quarter" idx="4"/>
          </p:nvPr>
        </p:nvSpPr>
        <p:spPr>
          <a:xfrm>
            <a:off x="6172200" y="2505075"/>
            <a:ext cx="5183188" cy="3684588"/>
          </a:xfrm>
        </p:spPr>
        <p:txBody>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6"/>
          <p:cNvSpPr>
            <a:spLocks noGrp="1"/>
          </p:cNvSpPr>
          <p:nvPr>
            <p:ph type="dt" sz="half" idx="10"/>
          </p:nvPr>
        </p:nvSpPr>
        <p:spPr/>
        <p:txBody>
          <a:bodyPr/>
          <a:lstStyle/>
          <a:p>
            <a:fld id="{A8BEFE88-8AFA-4CAB-8D9E-C2EDA41CC309}" type="datetimeFigureOut">
              <a:rPr lang="pt-BR" smtClean="0"/>
              <a:t>13/05/2025</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0DA4A019-E8B9-43C2-B82B-7CC0C2616060}" type="slidenum">
              <a:rPr lang="pt-BR" smtClean="0"/>
              <a:t>‹nº›</a:t>
            </a:fld>
            <a:endParaRPr lang="pt-BR"/>
          </a:p>
        </p:txBody>
      </p:sp>
      <p:sp>
        <p:nvSpPr>
          <p:cNvPr id="12" name="Título 1"/>
          <p:cNvSpPr>
            <a:spLocks noGrp="1"/>
          </p:cNvSpPr>
          <p:nvPr>
            <p:ph type="ctrTitle"/>
          </p:nvPr>
        </p:nvSpPr>
        <p:spPr>
          <a:xfrm>
            <a:off x="838200" y="249443"/>
            <a:ext cx="9829800" cy="1087867"/>
          </a:xfrm>
          <a:prstGeom prst="rect">
            <a:avLst/>
          </a:prstGeom>
        </p:spPr>
        <p:txBody>
          <a:bodyPr anchor="b" anchorCtr="0"/>
          <a:lstStyle>
            <a:lvl1pPr algn="l">
              <a:defRPr sz="4000">
                <a:solidFill>
                  <a:schemeClr val="accent6">
                    <a:lumMod val="40000"/>
                    <a:lumOff val="60000"/>
                  </a:schemeClr>
                </a:solidFill>
              </a:defRPr>
            </a:lvl1pPr>
          </a:lstStyle>
          <a:p>
            <a:r>
              <a:rPr lang="pt-BR" dirty="0"/>
              <a:t>Clique para editar o título mestre</a:t>
            </a:r>
          </a:p>
        </p:txBody>
      </p:sp>
      <p:pic>
        <p:nvPicPr>
          <p:cNvPr id="10" name="Imagem 9"/>
          <p:cNvPicPr>
            <a:picLocks noChangeAspect="1"/>
          </p:cNvPicPr>
          <p:nvPr userDrawn="1"/>
        </p:nvPicPr>
        <p:blipFill rotWithShape="1">
          <a:blip r:embed="rId2" cstate="print">
            <a:extLst>
              <a:ext uri="{28A0092B-C50C-407E-A947-70E740481C1C}">
                <a14:useLocalDpi xmlns:a14="http://schemas.microsoft.com/office/drawing/2010/main" val="0"/>
              </a:ext>
            </a:extLst>
          </a:blip>
          <a:srcRect t="79505"/>
          <a:stretch/>
        </p:blipFill>
        <p:spPr>
          <a:xfrm>
            <a:off x="0" y="-11430"/>
            <a:ext cx="12192000" cy="1404135"/>
          </a:xfrm>
          <a:prstGeom prst="rect">
            <a:avLst/>
          </a:prstGeom>
        </p:spPr>
      </p:pic>
    </p:spTree>
    <p:extLst>
      <p:ext uri="{BB962C8B-B14F-4D97-AF65-F5344CB8AC3E}">
        <p14:creationId xmlns:p14="http://schemas.microsoft.com/office/powerpoint/2010/main" val="35392450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omente título">
    <p:spTree>
      <p:nvGrpSpPr>
        <p:cNvPr id="1" name=""/>
        <p:cNvGrpSpPr/>
        <p:nvPr/>
      </p:nvGrpSpPr>
      <p:grpSpPr>
        <a:xfrm>
          <a:off x="0" y="0"/>
          <a:ext cx="0" cy="0"/>
          <a:chOff x="0" y="0"/>
          <a:chExt cx="0" cy="0"/>
        </a:xfrm>
      </p:grpSpPr>
      <p:sp>
        <p:nvSpPr>
          <p:cNvPr id="7" name="Título 1"/>
          <p:cNvSpPr>
            <a:spLocks noGrp="1"/>
          </p:cNvSpPr>
          <p:nvPr>
            <p:ph type="ctrTitle"/>
          </p:nvPr>
        </p:nvSpPr>
        <p:spPr>
          <a:xfrm>
            <a:off x="838200" y="249443"/>
            <a:ext cx="9829800" cy="1087867"/>
          </a:xfrm>
          <a:prstGeom prst="rect">
            <a:avLst/>
          </a:prstGeom>
        </p:spPr>
        <p:txBody>
          <a:bodyPr anchor="b" anchorCtr="0"/>
          <a:lstStyle>
            <a:lvl1pPr algn="l">
              <a:defRPr sz="4000">
                <a:solidFill>
                  <a:schemeClr val="accent6">
                    <a:lumMod val="40000"/>
                    <a:lumOff val="60000"/>
                  </a:schemeClr>
                </a:solidFill>
              </a:defRPr>
            </a:lvl1pPr>
          </a:lstStyle>
          <a:p>
            <a:r>
              <a:rPr lang="pt-BR" dirty="0"/>
              <a:t>Clique para editar o título mestre</a:t>
            </a:r>
          </a:p>
        </p:txBody>
      </p:sp>
      <p:pic>
        <p:nvPicPr>
          <p:cNvPr id="3" name="Imagem 2"/>
          <p:cNvPicPr>
            <a:picLocks noChangeAspect="1"/>
          </p:cNvPicPr>
          <p:nvPr userDrawn="1"/>
        </p:nvPicPr>
        <p:blipFill rotWithShape="1">
          <a:blip r:embed="rId2" cstate="print">
            <a:extLst>
              <a:ext uri="{28A0092B-C50C-407E-A947-70E740481C1C}">
                <a14:useLocalDpi xmlns:a14="http://schemas.microsoft.com/office/drawing/2010/main" val="0"/>
              </a:ext>
            </a:extLst>
          </a:blip>
          <a:srcRect t="79505"/>
          <a:stretch/>
        </p:blipFill>
        <p:spPr>
          <a:xfrm>
            <a:off x="0" y="-11430"/>
            <a:ext cx="12192000" cy="1404135"/>
          </a:xfrm>
          <a:prstGeom prst="rect">
            <a:avLst/>
          </a:prstGeom>
        </p:spPr>
      </p:pic>
    </p:spTree>
    <p:extLst>
      <p:ext uri="{BB962C8B-B14F-4D97-AF65-F5344CB8AC3E}">
        <p14:creationId xmlns:p14="http://schemas.microsoft.com/office/powerpoint/2010/main" val="21932468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4" name="Retângulo 3"/>
          <p:cNvSpPr/>
          <p:nvPr userDrawn="1"/>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2" name="Retângulo 1"/>
          <p:cNvSpPr/>
          <p:nvPr userDrawn="1"/>
        </p:nvSpPr>
        <p:spPr>
          <a:xfrm>
            <a:off x="11315700" y="6183630"/>
            <a:ext cx="876300" cy="68092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pic>
        <p:nvPicPr>
          <p:cNvPr id="5" name="Imagem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13104"/>
            <a:ext cx="12192000" cy="6851448"/>
          </a:xfrm>
          <a:prstGeom prst="rect">
            <a:avLst/>
          </a:prstGeom>
        </p:spPr>
      </p:pic>
    </p:spTree>
    <p:extLst>
      <p:ext uri="{BB962C8B-B14F-4D97-AF65-F5344CB8AC3E}">
        <p14:creationId xmlns:p14="http://schemas.microsoft.com/office/powerpoint/2010/main" val="31540329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2_Em branco">
    <p:spTree>
      <p:nvGrpSpPr>
        <p:cNvPr id="1" name=""/>
        <p:cNvGrpSpPr/>
        <p:nvPr/>
      </p:nvGrpSpPr>
      <p:grpSpPr>
        <a:xfrm>
          <a:off x="0" y="0"/>
          <a:ext cx="0" cy="0"/>
          <a:chOff x="0" y="0"/>
          <a:chExt cx="0" cy="0"/>
        </a:xfrm>
      </p:grpSpPr>
      <p:sp>
        <p:nvSpPr>
          <p:cNvPr id="6" name="Retângulo 5"/>
          <p:cNvSpPr/>
          <p:nvPr userDrawn="1"/>
        </p:nvSpPr>
        <p:spPr>
          <a:xfrm>
            <a:off x="0" y="0"/>
            <a:ext cx="12192000" cy="1602889"/>
          </a:xfrm>
          <a:prstGeom prst="rect">
            <a:avLst/>
          </a:prstGeom>
          <a:solidFill>
            <a:srgbClr val="F6F6F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pic>
        <p:nvPicPr>
          <p:cNvPr id="2" name="Imagem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3276"/>
            <a:ext cx="12192000" cy="6851448"/>
          </a:xfrm>
          <a:prstGeom prst="rect">
            <a:avLst/>
          </a:prstGeom>
        </p:spPr>
      </p:pic>
    </p:spTree>
    <p:extLst>
      <p:ext uri="{BB962C8B-B14F-4D97-AF65-F5344CB8AC3E}">
        <p14:creationId xmlns:p14="http://schemas.microsoft.com/office/powerpoint/2010/main" val="20202106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17" name="PlaceHolder 1"/>
          <p:cNvSpPr>
            <a:spLocks noGrp="1"/>
          </p:cNvSpPr>
          <p:nvPr>
            <p:ph type="title"/>
          </p:nvPr>
        </p:nvSpPr>
        <p:spPr>
          <a:xfrm>
            <a:off x="838080" y="249480"/>
            <a:ext cx="9829080" cy="1087200"/>
          </a:xfrm>
          <a:prstGeom prst="rect">
            <a:avLst/>
          </a:prstGeom>
          <a:noFill/>
          <a:ln w="0">
            <a:noFill/>
          </a:ln>
        </p:spPr>
        <p:txBody>
          <a:bodyPr lIns="0" tIns="0" rIns="0" bIns="0" anchor="ctr">
            <a:noAutofit/>
          </a:bodyPr>
          <a:lstStyle/>
          <a:p>
            <a:pPr indent="0" algn="ctr">
              <a:buNone/>
            </a:pPr>
            <a:endParaRPr lang="pt-BR" sz="4400" b="0" strike="noStrike" spc="-1">
              <a:solidFill>
                <a:srgbClr val="000000"/>
              </a:solidFill>
              <a:latin typeface="Arial"/>
            </a:endParaRPr>
          </a:p>
        </p:txBody>
      </p:sp>
      <p:sp>
        <p:nvSpPr>
          <p:cNvPr id="3" name="PlaceHolder 2"/>
          <p:cNvSpPr>
            <a:spLocks noGrp="1"/>
          </p:cNvSpPr>
          <p:nvPr>
            <p:ph type="ftr" idx="1"/>
          </p:nvPr>
        </p:nvSpPr>
        <p:spPr/>
        <p:txBody>
          <a:bodyPr/>
          <a:lstStyle/>
          <a:p>
            <a:r>
              <a:t>Footer</a:t>
            </a:r>
          </a:p>
        </p:txBody>
      </p:sp>
      <p:sp>
        <p:nvSpPr>
          <p:cNvPr id="4" name="PlaceHolder 3"/>
          <p:cNvSpPr>
            <a:spLocks noGrp="1"/>
          </p:cNvSpPr>
          <p:nvPr>
            <p:ph type="sldNum" idx="2"/>
          </p:nvPr>
        </p:nvSpPr>
        <p:spPr/>
        <p:txBody>
          <a:bodyPr/>
          <a:lstStyle/>
          <a:p>
            <a:fld id="{DF184781-3067-4ACC-9BF4-09BB5D1FF516}" type="slidenum">
              <a:t>‹nº›</a:t>
            </a:fld>
            <a:endParaRPr/>
          </a:p>
        </p:txBody>
      </p:sp>
      <p:sp>
        <p:nvSpPr>
          <p:cNvPr id="5" name="PlaceHolder 4"/>
          <p:cNvSpPr>
            <a:spLocks noGrp="1"/>
          </p:cNvSpPr>
          <p:nvPr>
            <p:ph type="dt" idx="3"/>
          </p:nvPr>
        </p:nvSpPr>
        <p:spPr/>
        <p:txBody>
          <a:bodyPr/>
          <a:lstStyle/>
          <a:p>
            <a:endParaRPr/>
          </a:p>
        </p:txBody>
      </p:sp>
    </p:spTree>
    <p:extLst>
      <p:ext uri="{BB962C8B-B14F-4D97-AF65-F5344CB8AC3E}">
        <p14:creationId xmlns:p14="http://schemas.microsoft.com/office/powerpoint/2010/main" val="17786619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Espaço Reservado para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8BEFE88-8AFA-4CAB-8D9E-C2EDA41CC309}" type="datetimeFigureOut">
              <a:rPr lang="pt-BR" smtClean="0"/>
              <a:t>13/05/2025</a:t>
            </a:fld>
            <a:endParaRPr lang="pt-BR"/>
          </a:p>
        </p:txBody>
      </p:sp>
      <p:sp>
        <p:nvSpPr>
          <p:cNvPr id="5" name="Espaço Reservado para Rodapé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dirty="0"/>
          </a:p>
        </p:txBody>
      </p:sp>
      <p:sp>
        <p:nvSpPr>
          <p:cNvPr id="6" name="Espaço Reservado para Número de Slid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DA4A019-E8B9-43C2-B82B-7CC0C2616060}" type="slidenum">
              <a:rPr lang="pt-BR" smtClean="0"/>
              <a:t>‹nº›</a:t>
            </a:fld>
            <a:endParaRPr lang="pt-BR"/>
          </a:p>
        </p:txBody>
      </p:sp>
      <p:cxnSp>
        <p:nvCxnSpPr>
          <p:cNvPr id="10" name="Conector reto 9"/>
          <p:cNvCxnSpPr/>
          <p:nvPr userDrawn="1"/>
        </p:nvCxnSpPr>
        <p:spPr>
          <a:xfrm flipH="1">
            <a:off x="838200" y="1341334"/>
            <a:ext cx="9209442" cy="0"/>
          </a:xfrm>
          <a:prstGeom prst="line">
            <a:avLst/>
          </a:prstGeom>
          <a:ln w="9525">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pic>
        <p:nvPicPr>
          <p:cNvPr id="14" name="Imagem 13"/>
          <p:cNvPicPr>
            <a:picLocks noChangeAspect="1"/>
          </p:cNvPicPr>
          <p:nvPr userDrawn="1"/>
        </p:nvPicPr>
        <p:blipFill>
          <a:blip r:embed="rId10" cstate="print">
            <a:extLst>
              <a:ext uri="{28A0092B-C50C-407E-A947-70E740481C1C}">
                <a14:useLocalDpi xmlns:a14="http://schemas.microsoft.com/office/drawing/2010/main" val="0"/>
              </a:ext>
            </a:extLst>
          </a:blip>
          <a:stretch>
            <a:fillRect/>
          </a:stretch>
        </p:blipFill>
        <p:spPr>
          <a:xfrm>
            <a:off x="11483340" y="6271451"/>
            <a:ext cx="595275" cy="507174"/>
          </a:xfrm>
          <a:prstGeom prst="rect">
            <a:avLst/>
          </a:prstGeom>
        </p:spPr>
      </p:pic>
    </p:spTree>
    <p:extLst>
      <p:ext uri="{BB962C8B-B14F-4D97-AF65-F5344CB8AC3E}">
        <p14:creationId xmlns:p14="http://schemas.microsoft.com/office/powerpoint/2010/main" val="31906308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3" r:id="rId4"/>
    <p:sldLayoutId id="2147483654" r:id="rId5"/>
    <p:sldLayoutId id="2147483655" r:id="rId6"/>
    <p:sldLayoutId id="2147483661" r:id="rId7"/>
    <p:sldLayoutId id="2147483662" r:id="rId8"/>
  </p:sldLayoutIdLst>
  <p:txStyles>
    <p:titleStyle>
      <a:lvl1pPr algn="l" defTabSz="914400" rtl="0" eaLnBrk="1" latinLnBrk="0" hangingPunct="1">
        <a:lnSpc>
          <a:spcPct val="90000"/>
        </a:lnSpc>
        <a:spcBef>
          <a:spcPct val="0"/>
        </a:spcBef>
        <a:buNone/>
        <a:defRPr sz="4400" b="1" kern="1200">
          <a:solidFill>
            <a:schemeClr val="accent3">
              <a:lumMod val="20000"/>
              <a:lumOff val="80000"/>
            </a:schemeClr>
          </a:solidFill>
          <a:latin typeface="+mn-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6.xml"/><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5EB800D-E5B9-B8A2-3A1D-8AB6ACD127E8}"/>
              </a:ext>
            </a:extLst>
          </p:cNvPr>
          <p:cNvSpPr>
            <a:spLocks noGrp="1"/>
          </p:cNvSpPr>
          <p:nvPr>
            <p:ph type="ctrTitle"/>
          </p:nvPr>
        </p:nvSpPr>
        <p:spPr>
          <a:xfrm>
            <a:off x="838200" y="1791315"/>
            <a:ext cx="9829800" cy="1831770"/>
          </a:xfrm>
        </p:spPr>
        <p:txBody>
          <a:bodyPr anchor="ctr"/>
          <a:lstStyle/>
          <a:p>
            <a:r>
              <a:rPr lang="pt-BR" sz="4800" dirty="0"/>
              <a:t>WGPD Webinar</a:t>
            </a:r>
          </a:p>
        </p:txBody>
      </p:sp>
      <p:sp>
        <p:nvSpPr>
          <p:cNvPr id="3" name="Subtítulo 2">
            <a:extLst>
              <a:ext uri="{FF2B5EF4-FFF2-40B4-BE49-F238E27FC236}">
                <a16:creationId xmlns:a16="http://schemas.microsoft.com/office/drawing/2014/main" id="{29618B42-99EC-A64C-D5FC-D73F58196910}"/>
              </a:ext>
            </a:extLst>
          </p:cNvPr>
          <p:cNvSpPr>
            <a:spLocks noGrp="1"/>
          </p:cNvSpPr>
          <p:nvPr>
            <p:ph type="subTitle" idx="1"/>
          </p:nvPr>
        </p:nvSpPr>
        <p:spPr>
          <a:xfrm>
            <a:off x="838200" y="4335369"/>
            <a:ext cx="10869386" cy="667177"/>
          </a:xfrm>
        </p:spPr>
        <p:txBody>
          <a:bodyPr>
            <a:noAutofit/>
          </a:bodyPr>
          <a:lstStyle/>
          <a:p>
            <a:pPr algn="l"/>
            <a:r>
              <a:rPr lang="pt-BR" sz="2500" dirty="0" err="1">
                <a:solidFill>
                  <a:schemeClr val="tx2"/>
                </a:solidFill>
              </a:rPr>
              <a:t>Brazilian</a:t>
            </a:r>
            <a:r>
              <a:rPr lang="pt-BR" sz="2500" dirty="0">
                <a:solidFill>
                  <a:schemeClr val="tx2"/>
                </a:solidFill>
              </a:rPr>
              <a:t> </a:t>
            </a:r>
            <a:r>
              <a:rPr lang="pt-BR" sz="2500" dirty="0" err="1">
                <a:solidFill>
                  <a:schemeClr val="tx2"/>
                </a:solidFill>
              </a:rPr>
              <a:t>public</a:t>
            </a:r>
            <a:r>
              <a:rPr lang="pt-BR" sz="2500" dirty="0">
                <a:solidFill>
                  <a:schemeClr val="tx2"/>
                </a:solidFill>
              </a:rPr>
              <a:t> </a:t>
            </a:r>
            <a:r>
              <a:rPr lang="pt-BR" sz="2500" dirty="0" err="1">
                <a:solidFill>
                  <a:schemeClr val="tx2"/>
                </a:solidFill>
              </a:rPr>
              <a:t>debt</a:t>
            </a:r>
            <a:r>
              <a:rPr lang="pt-BR" sz="2500" dirty="0">
                <a:solidFill>
                  <a:schemeClr val="tx2"/>
                </a:solidFill>
              </a:rPr>
              <a:t> overview: trends, management </a:t>
            </a:r>
            <a:r>
              <a:rPr lang="pt-BR" sz="2500" dirty="0" err="1">
                <a:solidFill>
                  <a:schemeClr val="tx2"/>
                </a:solidFill>
              </a:rPr>
              <a:t>strategies</a:t>
            </a:r>
            <a:r>
              <a:rPr lang="pt-BR" sz="2500" dirty="0">
                <a:solidFill>
                  <a:schemeClr val="tx2"/>
                </a:solidFill>
              </a:rPr>
              <a:t> </a:t>
            </a:r>
            <a:r>
              <a:rPr lang="pt-BR" sz="2500" dirty="0" err="1">
                <a:solidFill>
                  <a:schemeClr val="tx2"/>
                </a:solidFill>
              </a:rPr>
              <a:t>and</a:t>
            </a:r>
            <a:r>
              <a:rPr lang="pt-BR" sz="2500" dirty="0">
                <a:solidFill>
                  <a:schemeClr val="tx2"/>
                </a:solidFill>
              </a:rPr>
              <a:t> </a:t>
            </a:r>
            <a:r>
              <a:rPr lang="pt-BR" sz="2500" dirty="0" err="1">
                <a:solidFill>
                  <a:schemeClr val="tx2"/>
                </a:solidFill>
              </a:rPr>
              <a:t>audit</a:t>
            </a:r>
            <a:r>
              <a:rPr lang="pt-BR" sz="2500" dirty="0">
                <a:solidFill>
                  <a:schemeClr val="tx2"/>
                </a:solidFill>
              </a:rPr>
              <a:t> mandate</a:t>
            </a:r>
          </a:p>
        </p:txBody>
      </p:sp>
      <p:sp>
        <p:nvSpPr>
          <p:cNvPr id="4" name="CaixaDeTexto 3">
            <a:extLst>
              <a:ext uri="{FF2B5EF4-FFF2-40B4-BE49-F238E27FC236}">
                <a16:creationId xmlns:a16="http://schemas.microsoft.com/office/drawing/2014/main" id="{76ECA0EE-5839-C9DE-4EF7-4616059ED85A}"/>
              </a:ext>
            </a:extLst>
          </p:cNvPr>
          <p:cNvSpPr txBox="1"/>
          <p:nvPr/>
        </p:nvSpPr>
        <p:spPr>
          <a:xfrm>
            <a:off x="838200" y="5532559"/>
            <a:ext cx="4864231" cy="882293"/>
          </a:xfrm>
          <a:prstGeom prst="rect">
            <a:avLst/>
          </a:prstGeom>
        </p:spPr>
        <p:txBody>
          <a:bodyPr wrap="square" rtlCol="0">
            <a:spAutoFit/>
          </a:bodyPr>
          <a:lstStyle/>
          <a:p>
            <a:pPr>
              <a:spcAft>
                <a:spcPts val="200"/>
              </a:spcAft>
            </a:pPr>
            <a:r>
              <a:rPr lang="pt-BR" sz="1600" dirty="0">
                <a:latin typeface="+mj-lt"/>
                <a:cs typeface="Times New Roman" panose="02020603050405020304" pitchFamily="18" charset="0"/>
              </a:rPr>
              <a:t>Bruno </a:t>
            </a:r>
            <a:r>
              <a:rPr lang="pt-BR" sz="1600" dirty="0" err="1">
                <a:latin typeface="+mj-lt"/>
                <a:cs typeface="Times New Roman" panose="02020603050405020304" pitchFamily="18" charset="0"/>
              </a:rPr>
              <a:t>Martinello</a:t>
            </a:r>
            <a:r>
              <a:rPr lang="pt-BR" sz="1600" dirty="0">
                <a:latin typeface="+mj-lt"/>
                <a:cs typeface="Times New Roman" panose="02020603050405020304" pitchFamily="18" charset="0"/>
              </a:rPr>
              <a:t> Lima (Secretário de Controle Externo)</a:t>
            </a:r>
          </a:p>
          <a:p>
            <a:pPr>
              <a:spcAft>
                <a:spcPts val="200"/>
              </a:spcAft>
            </a:pPr>
            <a:r>
              <a:rPr lang="pt-BR" sz="1600" dirty="0">
                <a:latin typeface="+mj-lt"/>
                <a:cs typeface="Times New Roman" panose="02020603050405020304" pitchFamily="18" charset="0"/>
              </a:rPr>
              <a:t>João Ricardo Pereira (</a:t>
            </a:r>
            <a:r>
              <a:rPr lang="pt-BR" sz="1600" dirty="0" err="1">
                <a:latin typeface="+mj-lt"/>
                <a:cs typeface="Times New Roman" panose="02020603050405020304" pitchFamily="18" charset="0"/>
              </a:rPr>
              <a:t>Auditor-Chefe</a:t>
            </a:r>
            <a:r>
              <a:rPr lang="pt-BR" sz="1600" dirty="0">
                <a:latin typeface="+mj-lt"/>
                <a:cs typeface="Times New Roman" panose="02020603050405020304" pitchFamily="18" charset="0"/>
              </a:rPr>
              <a:t>)</a:t>
            </a:r>
          </a:p>
          <a:p>
            <a:pPr>
              <a:spcAft>
                <a:spcPts val="200"/>
              </a:spcAft>
            </a:pPr>
            <a:r>
              <a:rPr lang="pt-BR" sz="1600" dirty="0">
                <a:latin typeface="+mj-lt"/>
                <a:cs typeface="Times New Roman" panose="02020603050405020304" pitchFamily="18" charset="0"/>
              </a:rPr>
              <a:t>Joaquim Ramalho de Albuquerque (Diretor)</a:t>
            </a:r>
          </a:p>
        </p:txBody>
      </p:sp>
    </p:spTree>
    <p:extLst>
      <p:ext uri="{BB962C8B-B14F-4D97-AF65-F5344CB8AC3E}">
        <p14:creationId xmlns:p14="http://schemas.microsoft.com/office/powerpoint/2010/main" val="29615269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F3A043A3-D817-7717-EC51-60D95B42C546}"/>
              </a:ext>
            </a:extLst>
          </p:cNvPr>
          <p:cNvSpPr txBox="1"/>
          <p:nvPr/>
        </p:nvSpPr>
        <p:spPr>
          <a:xfrm>
            <a:off x="853193" y="389693"/>
            <a:ext cx="7031114" cy="837473"/>
          </a:xfrm>
          <a:prstGeom prst="rect">
            <a:avLst/>
          </a:prstGeom>
          <a:noFill/>
        </p:spPr>
        <p:txBody>
          <a:bodyPr wrap="square" rtlCol="0">
            <a:spAutoFit/>
          </a:bodyPr>
          <a:lstStyle/>
          <a:p>
            <a:pPr>
              <a:lnSpc>
                <a:spcPct val="150000"/>
              </a:lnSpc>
            </a:pPr>
            <a:r>
              <a:rPr lang="pt-BR" sz="3600" dirty="0" err="1">
                <a:latin typeface="+mj-lt"/>
              </a:rPr>
              <a:t>Thanks</a:t>
            </a:r>
            <a:r>
              <a:rPr lang="pt-BR" sz="3600" dirty="0">
                <a:latin typeface="+mj-lt"/>
              </a:rPr>
              <a:t>!</a:t>
            </a:r>
          </a:p>
        </p:txBody>
      </p:sp>
      <p:sp>
        <p:nvSpPr>
          <p:cNvPr id="3" name="Retângulo 2">
            <a:extLst>
              <a:ext uri="{FF2B5EF4-FFF2-40B4-BE49-F238E27FC236}">
                <a16:creationId xmlns:a16="http://schemas.microsoft.com/office/drawing/2014/main" id="{53519563-5318-3F40-8D07-3B215743A5FA}"/>
              </a:ext>
            </a:extLst>
          </p:cNvPr>
          <p:cNvSpPr/>
          <p:nvPr/>
        </p:nvSpPr>
        <p:spPr>
          <a:xfrm>
            <a:off x="1769756" y="3209723"/>
            <a:ext cx="8652487" cy="1022205"/>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defTabSz="914400">
              <a:lnSpc>
                <a:spcPct val="100000"/>
              </a:lnSpc>
              <a:buClr>
                <a:srgbClr val="000000"/>
              </a:buClr>
            </a:pPr>
            <a:r>
              <a:rPr lang="pt-BR" sz="4000" b="1" spc="-1" dirty="0">
                <a:solidFill>
                  <a:srgbClr val="000000"/>
                </a:solidFill>
                <a:latin typeface="+mj-lt"/>
                <a:ea typeface="Microsoft YaHei"/>
              </a:rPr>
              <a:t>E-mail: joaquimra@tcu.gov.br</a:t>
            </a:r>
            <a:endParaRPr lang="pt-BR" sz="4000" b="1" strike="noStrike" spc="-1" dirty="0">
              <a:solidFill>
                <a:srgbClr val="000000"/>
              </a:solidFill>
              <a:latin typeface="+mj-lt"/>
            </a:endParaRPr>
          </a:p>
        </p:txBody>
      </p:sp>
    </p:spTree>
    <p:extLst>
      <p:ext uri="{BB962C8B-B14F-4D97-AF65-F5344CB8AC3E}">
        <p14:creationId xmlns:p14="http://schemas.microsoft.com/office/powerpoint/2010/main" val="11774718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aixaDeTexto 7">
            <a:extLst>
              <a:ext uri="{FF2B5EF4-FFF2-40B4-BE49-F238E27FC236}">
                <a16:creationId xmlns:a16="http://schemas.microsoft.com/office/drawing/2014/main" id="{1EB29923-D3D8-B12F-E237-EA409B3833B1}"/>
              </a:ext>
            </a:extLst>
          </p:cNvPr>
          <p:cNvSpPr txBox="1"/>
          <p:nvPr/>
        </p:nvSpPr>
        <p:spPr>
          <a:xfrm>
            <a:off x="793595" y="1339773"/>
            <a:ext cx="10604809" cy="5499839"/>
          </a:xfrm>
          <a:prstGeom prst="rect">
            <a:avLst/>
          </a:prstGeom>
          <a:noFill/>
        </p:spPr>
        <p:txBody>
          <a:bodyPr wrap="square" rtlCol="0">
            <a:spAutoFit/>
          </a:bodyPr>
          <a:lstStyle/>
          <a:p>
            <a:pPr algn="ctr">
              <a:lnSpc>
                <a:spcPct val="150000"/>
              </a:lnSpc>
            </a:pPr>
            <a:r>
              <a:rPr lang="pt-BR" sz="3200" b="1" dirty="0"/>
              <a:t>Federal </a:t>
            </a:r>
            <a:r>
              <a:rPr lang="pt-BR" sz="3200" b="1" dirty="0" err="1"/>
              <a:t>Court</a:t>
            </a:r>
            <a:r>
              <a:rPr lang="pt-BR" sz="3200" b="1" dirty="0"/>
              <a:t> </a:t>
            </a:r>
            <a:r>
              <a:rPr lang="pt-BR" sz="3200" b="1" dirty="0" err="1"/>
              <a:t>of</a:t>
            </a:r>
            <a:r>
              <a:rPr lang="pt-BR" sz="3200" b="1" dirty="0"/>
              <a:t> </a:t>
            </a:r>
            <a:r>
              <a:rPr lang="pt-BR" sz="3200" b="1" dirty="0" err="1"/>
              <a:t>Accounts</a:t>
            </a:r>
            <a:r>
              <a:rPr lang="pt-BR" sz="3200" b="1" dirty="0"/>
              <a:t> Mandate:</a:t>
            </a:r>
          </a:p>
          <a:p>
            <a:pPr algn="just">
              <a:lnSpc>
                <a:spcPts val="1500"/>
              </a:lnSpc>
              <a:spcBef>
                <a:spcPts val="600"/>
              </a:spcBef>
              <a:spcAft>
                <a:spcPts val="285"/>
              </a:spcAft>
              <a:tabLst>
                <a:tab pos="539750" algn="l"/>
                <a:tab pos="683895" algn="l"/>
                <a:tab pos="791845" algn="l"/>
                <a:tab pos="882015" algn="l"/>
                <a:tab pos="972185" algn="l"/>
                <a:tab pos="1061720" algn="l"/>
              </a:tabLst>
            </a:pPr>
            <a:r>
              <a:rPr lang="en-US" sz="1800" b="1" kern="1000" dirty="0">
                <a:effectLst/>
                <a:latin typeface="Times New Roman" panose="02020603050405020304" pitchFamily="18" charset="0"/>
                <a:ea typeface="Times New Roman" panose="02020603050405020304" pitchFamily="18" charset="0"/>
              </a:rPr>
              <a:t>Federal Constitution</a:t>
            </a:r>
            <a:r>
              <a:rPr lang="en-US" sz="1800" kern="1000" dirty="0">
                <a:effectLst/>
                <a:latin typeface="Times New Roman" panose="02020603050405020304" pitchFamily="18" charset="0"/>
                <a:ea typeface="Times New Roman" panose="02020603050405020304" pitchFamily="18" charset="0"/>
              </a:rPr>
              <a:t>: art. 70 a 74; art. 163, clauses VIII and IX -&gt; </a:t>
            </a:r>
            <a:r>
              <a:rPr lang="en-US" sz="1800" b="1" kern="1000" dirty="0">
                <a:solidFill>
                  <a:srgbClr val="0070C0"/>
                </a:solidFill>
                <a:effectLst/>
                <a:latin typeface="Times New Roman" panose="02020603050405020304" pitchFamily="18" charset="0"/>
                <a:ea typeface="Times New Roman" panose="02020603050405020304" pitchFamily="18" charset="0"/>
              </a:rPr>
              <a:t>Public Finance matters</a:t>
            </a:r>
            <a:r>
              <a:rPr lang="en-US" sz="1800" kern="1000" dirty="0">
                <a:effectLst/>
                <a:latin typeface="Times New Roman" panose="02020603050405020304" pitchFamily="18" charset="0"/>
                <a:ea typeface="Times New Roman" panose="02020603050405020304" pitchFamily="18" charset="0"/>
              </a:rPr>
              <a:t>;</a:t>
            </a:r>
          </a:p>
          <a:p>
            <a:pPr algn="just">
              <a:lnSpc>
                <a:spcPts val="1500"/>
              </a:lnSpc>
              <a:spcBef>
                <a:spcPts val="600"/>
              </a:spcBef>
              <a:spcAft>
                <a:spcPts val="285"/>
              </a:spcAft>
              <a:tabLst>
                <a:tab pos="539750" algn="l"/>
                <a:tab pos="683895" algn="l"/>
                <a:tab pos="791845" algn="l"/>
                <a:tab pos="882015" algn="l"/>
                <a:tab pos="972185" algn="l"/>
                <a:tab pos="1061720" algn="l"/>
              </a:tabLst>
            </a:pPr>
            <a:r>
              <a:rPr lang="en-US" sz="1800" kern="1000" dirty="0">
                <a:effectLst/>
                <a:latin typeface="Times New Roman" panose="02020603050405020304" pitchFamily="18" charset="0"/>
                <a:ea typeface="Times New Roman" panose="02020603050405020304" pitchFamily="18" charset="0"/>
              </a:rPr>
              <a:t>Complementary law n° 101/2000: </a:t>
            </a:r>
            <a:r>
              <a:rPr lang="en-US" sz="1800" b="1" kern="1000" dirty="0">
                <a:effectLst/>
                <a:latin typeface="Times New Roman" panose="02020603050405020304" pitchFamily="18" charset="0"/>
                <a:ea typeface="Times New Roman" panose="02020603050405020304" pitchFamily="18" charset="0"/>
              </a:rPr>
              <a:t>Fiscal responsibility law -&gt; </a:t>
            </a:r>
            <a:r>
              <a:rPr lang="en-US" sz="1800" b="1" kern="1000" dirty="0">
                <a:solidFill>
                  <a:srgbClr val="0070C0"/>
                </a:solidFill>
                <a:effectLst/>
                <a:latin typeface="Times New Roman" panose="02020603050405020304" pitchFamily="18" charset="0"/>
                <a:ea typeface="Times New Roman" panose="02020603050405020304" pitchFamily="18" charset="0"/>
              </a:rPr>
              <a:t>Debt indicator and trajectory</a:t>
            </a:r>
            <a:r>
              <a:rPr lang="en-US" sz="1800" kern="1000" dirty="0">
                <a:effectLst/>
                <a:latin typeface="Times New Roman" panose="02020603050405020304" pitchFamily="18" charset="0"/>
                <a:ea typeface="Times New Roman" panose="02020603050405020304" pitchFamily="18" charset="0"/>
              </a:rPr>
              <a:t>;</a:t>
            </a:r>
            <a:endParaRPr lang="pt-BR" sz="1800" kern="1000" dirty="0">
              <a:effectLst/>
              <a:latin typeface="Times New Roman" panose="02020603050405020304" pitchFamily="18" charset="0"/>
              <a:ea typeface="Times New Roman" panose="02020603050405020304" pitchFamily="18" charset="0"/>
            </a:endParaRPr>
          </a:p>
          <a:p>
            <a:pPr algn="just">
              <a:spcBef>
                <a:spcPts val="285"/>
              </a:spcBef>
              <a:spcAft>
                <a:spcPts val="285"/>
              </a:spcAf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Complementary law n° 200/2023: </a:t>
            </a:r>
            <a:r>
              <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rPr>
              <a:t>Fiscal </a:t>
            </a:r>
            <a:r>
              <a:rPr lang="en-US" b="1" dirty="0">
                <a:latin typeface="Times New Roman" panose="02020603050405020304" pitchFamily="18" charset="0"/>
                <a:ea typeface="Times New Roman" panose="02020603050405020304" pitchFamily="18" charset="0"/>
                <a:cs typeface="Times New Roman" panose="02020603050405020304" pitchFamily="18" charset="0"/>
              </a:rPr>
              <a:t>f</a:t>
            </a:r>
            <a:r>
              <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rPr>
              <a:t>ramework law</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The Union’s fiscal policy must ensure the </a:t>
            </a:r>
            <a:r>
              <a:rPr lang="en-US" sz="1800" b="1" dirty="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sustainability of public debt</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preventing risks and promoting fiscal adjustments in case of deviations, in order to guarantee the solvency of public accounts. Adjustment measures include achieving fiscal results compatible with debt sustainability, limiting the growth of expenditures, applying constitutional restrictions, and improving revenue management.</a:t>
            </a:r>
            <a:endParaRPr lang="pt-BR" sz="1800" dirty="0">
              <a:effectLst/>
              <a:latin typeface="Arial" panose="020B0604020202020204" pitchFamily="34" charset="0"/>
              <a:ea typeface="Times New Roman" panose="02020603050405020304" pitchFamily="18" charset="0"/>
              <a:cs typeface="Times New Roman" panose="02020603050405020304" pitchFamily="18" charset="0"/>
            </a:endParaRPr>
          </a:p>
          <a:p>
            <a:pPr algn="just">
              <a:spcBef>
                <a:spcPts val="285"/>
              </a:spcBef>
              <a:spcAft>
                <a:spcPts val="285"/>
              </a:spcAft>
            </a:pPr>
            <a:r>
              <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rPr>
              <a:t>The Budget Guidelines Law </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(LDO) will define fiscal policy guidelines and annual </a:t>
            </a:r>
            <a:r>
              <a:rPr lang="en-US" sz="1800" b="1" dirty="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primary result targets </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for the current fiscal year and the following three years, aligned with a sustainable debt trajectory. Debt sustainability is considered achieved when targets are set to stabilize the </a:t>
            </a:r>
            <a:r>
              <a:rPr lang="en-US" sz="1800" b="1" dirty="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ratio between the General Government Gross Debt (</a:t>
            </a:r>
            <a:r>
              <a:rPr lang="en-US" b="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GGGD</a:t>
            </a:r>
            <a:r>
              <a:rPr lang="en-US" sz="1800" b="1" dirty="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 and the Gross Domestic Product (GDP)</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as outlined in the Fiscal Targets Annex of the Fiscal Responsibility Law</a:t>
            </a:r>
            <a:r>
              <a:rPr lang="en-US" dirty="0">
                <a:latin typeface="Times New Roman" panose="02020603050405020304" pitchFamily="18" charset="0"/>
                <a:ea typeface="Times New Roman" panose="02020603050405020304" pitchFamily="18" charset="0"/>
                <a:cs typeface="Times New Roman" panose="02020603050405020304" pitchFamily="18" charset="0"/>
              </a:rPr>
              <a:t>;</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spcBef>
                <a:spcPts val="285"/>
              </a:spcBef>
              <a:spcAft>
                <a:spcPts val="285"/>
              </a:spcAf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Law nº 8443/92: description of the art. 71;</a:t>
            </a:r>
            <a:endParaRPr lang="pt-BR" sz="1800" dirty="0">
              <a:effectLst/>
              <a:latin typeface="Arial" panose="020B0604020202020204" pitchFamily="34" charset="0"/>
              <a:ea typeface="Times New Roman" panose="02020603050405020304" pitchFamily="18" charset="0"/>
              <a:cs typeface="Times New Roman" panose="02020603050405020304" pitchFamily="18" charset="0"/>
            </a:endParaRPr>
          </a:p>
          <a:p>
            <a:pPr algn="just">
              <a:lnSpc>
                <a:spcPts val="1500"/>
              </a:lnSpc>
              <a:spcBef>
                <a:spcPts val="600"/>
              </a:spcBef>
              <a:spcAft>
                <a:spcPts val="285"/>
              </a:spcAft>
              <a:tabLst>
                <a:tab pos="539750" algn="l"/>
                <a:tab pos="683895" algn="l"/>
                <a:tab pos="791845" algn="l"/>
                <a:tab pos="882015" algn="l"/>
                <a:tab pos="972185" algn="l"/>
                <a:tab pos="1061720" algn="l"/>
              </a:tabLst>
            </a:pPr>
            <a:r>
              <a:rPr lang="en-US" dirty="0">
                <a:latin typeface="Times New Roman" panose="02020603050405020304" pitchFamily="18" charset="0"/>
                <a:cs typeface="Times New Roman" panose="02020603050405020304" pitchFamily="18" charset="0"/>
              </a:rPr>
              <a:t>Resolution TCU nº 322/2020: Sets forth rules and procedures for the ongoing oversight of public debt management by the Federal Court of Accounts (Tribunal de </a:t>
            </a:r>
            <a:r>
              <a:rPr lang="en-US" dirty="0" err="1">
                <a:latin typeface="Times New Roman" panose="02020603050405020304" pitchFamily="18" charset="0"/>
                <a:cs typeface="Times New Roman" panose="02020603050405020304" pitchFamily="18" charset="0"/>
              </a:rPr>
              <a:t>Contas</a:t>
            </a:r>
            <a:r>
              <a:rPr lang="en-US" dirty="0">
                <a:latin typeface="Times New Roman" panose="02020603050405020304" pitchFamily="18" charset="0"/>
                <a:cs typeface="Times New Roman" panose="02020603050405020304" pitchFamily="18" charset="0"/>
              </a:rPr>
              <a:t> da </a:t>
            </a:r>
            <a:r>
              <a:rPr lang="en-US" dirty="0" err="1">
                <a:latin typeface="Times New Roman" panose="02020603050405020304" pitchFamily="18" charset="0"/>
                <a:cs typeface="Times New Roman" panose="02020603050405020304" pitchFamily="18" charset="0"/>
              </a:rPr>
              <a:t>União</a:t>
            </a:r>
            <a:r>
              <a:rPr lang="en-US" dirty="0">
                <a:latin typeface="Times New Roman" panose="02020603050405020304" pitchFamily="18" charset="0"/>
                <a:cs typeface="Times New Roman" panose="02020603050405020304" pitchFamily="18" charset="0"/>
              </a:rPr>
              <a:t> — TCU).</a:t>
            </a:r>
          </a:p>
          <a:p>
            <a:pPr algn="just">
              <a:lnSpc>
                <a:spcPts val="1500"/>
              </a:lnSpc>
              <a:spcBef>
                <a:spcPts val="600"/>
              </a:spcBef>
              <a:spcAft>
                <a:spcPts val="285"/>
              </a:spcAft>
              <a:tabLst>
                <a:tab pos="539750" algn="l"/>
                <a:tab pos="683895" algn="l"/>
                <a:tab pos="791845" algn="l"/>
                <a:tab pos="882015" algn="l"/>
                <a:tab pos="972185" algn="l"/>
                <a:tab pos="1061720" algn="l"/>
              </a:tabLst>
            </a:pPr>
            <a:endParaRPr lang="pt-B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828642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AB5A65-DF9A-FCFD-873D-E0C0585FEF1C}"/>
            </a:ext>
          </a:extLst>
        </p:cNvPr>
        <p:cNvGrpSpPr/>
        <p:nvPr/>
      </p:nvGrpSpPr>
      <p:grpSpPr>
        <a:xfrm>
          <a:off x="0" y="0"/>
          <a:ext cx="0" cy="0"/>
          <a:chOff x="0" y="0"/>
          <a:chExt cx="0" cy="0"/>
        </a:xfrm>
      </p:grpSpPr>
      <p:sp>
        <p:nvSpPr>
          <p:cNvPr id="2" name="CaixaDeTexto 1">
            <a:extLst>
              <a:ext uri="{FF2B5EF4-FFF2-40B4-BE49-F238E27FC236}">
                <a16:creationId xmlns:a16="http://schemas.microsoft.com/office/drawing/2014/main" id="{C857A99C-5A9E-B384-6CB2-C6665BC732BA}"/>
              </a:ext>
            </a:extLst>
          </p:cNvPr>
          <p:cNvSpPr txBox="1"/>
          <p:nvPr/>
        </p:nvSpPr>
        <p:spPr>
          <a:xfrm>
            <a:off x="4769223" y="6350875"/>
            <a:ext cx="1893403" cy="369332"/>
          </a:xfrm>
          <a:prstGeom prst="rect">
            <a:avLst/>
          </a:prstGeom>
        </p:spPr>
        <p:txBody>
          <a:bodyPr wrap="none" rtlCol="0">
            <a:spAutoFit/>
          </a:bodyPr>
          <a:lstStyle/>
          <a:p>
            <a:r>
              <a:rPr lang="pt-BR" dirty="0" err="1"/>
              <a:t>Source</a:t>
            </a:r>
            <a:r>
              <a:rPr lang="pt-BR" dirty="0"/>
              <a:t>: TCU, 2024</a:t>
            </a:r>
          </a:p>
        </p:txBody>
      </p:sp>
      <p:graphicFrame>
        <p:nvGraphicFramePr>
          <p:cNvPr id="3" name="Tabela 2">
            <a:extLst>
              <a:ext uri="{FF2B5EF4-FFF2-40B4-BE49-F238E27FC236}">
                <a16:creationId xmlns:a16="http://schemas.microsoft.com/office/drawing/2014/main" id="{4CD73F2A-206C-89D9-99F1-0C0B010CCC09}"/>
              </a:ext>
            </a:extLst>
          </p:cNvPr>
          <p:cNvGraphicFramePr>
            <a:graphicFrameLocks noGrp="1"/>
          </p:cNvGraphicFramePr>
          <p:nvPr>
            <p:extLst>
              <p:ext uri="{D42A27DB-BD31-4B8C-83A1-F6EECF244321}">
                <p14:modId xmlns:p14="http://schemas.microsoft.com/office/powerpoint/2010/main" val="2192669447"/>
              </p:ext>
            </p:extLst>
          </p:nvPr>
        </p:nvGraphicFramePr>
        <p:xfrm>
          <a:off x="32654" y="1240971"/>
          <a:ext cx="12145128" cy="5043394"/>
        </p:xfrm>
        <a:graphic>
          <a:graphicData uri="http://schemas.openxmlformats.org/drawingml/2006/table">
            <a:tbl>
              <a:tblPr/>
              <a:tblGrid>
                <a:gridCol w="177871">
                  <a:extLst>
                    <a:ext uri="{9D8B030D-6E8A-4147-A177-3AD203B41FA5}">
                      <a16:colId xmlns:a16="http://schemas.microsoft.com/office/drawing/2014/main" val="1297389829"/>
                    </a:ext>
                  </a:extLst>
                </a:gridCol>
                <a:gridCol w="584434">
                  <a:extLst>
                    <a:ext uri="{9D8B030D-6E8A-4147-A177-3AD203B41FA5}">
                      <a16:colId xmlns:a16="http://schemas.microsoft.com/office/drawing/2014/main" val="611643640"/>
                    </a:ext>
                  </a:extLst>
                </a:gridCol>
                <a:gridCol w="584434">
                  <a:extLst>
                    <a:ext uri="{9D8B030D-6E8A-4147-A177-3AD203B41FA5}">
                      <a16:colId xmlns:a16="http://schemas.microsoft.com/office/drawing/2014/main" val="1539175878"/>
                    </a:ext>
                  </a:extLst>
                </a:gridCol>
                <a:gridCol w="584434">
                  <a:extLst>
                    <a:ext uri="{9D8B030D-6E8A-4147-A177-3AD203B41FA5}">
                      <a16:colId xmlns:a16="http://schemas.microsoft.com/office/drawing/2014/main" val="2994523412"/>
                    </a:ext>
                  </a:extLst>
                </a:gridCol>
                <a:gridCol w="584434">
                  <a:extLst>
                    <a:ext uri="{9D8B030D-6E8A-4147-A177-3AD203B41FA5}">
                      <a16:colId xmlns:a16="http://schemas.microsoft.com/office/drawing/2014/main" val="745655921"/>
                    </a:ext>
                  </a:extLst>
                </a:gridCol>
                <a:gridCol w="584434">
                  <a:extLst>
                    <a:ext uri="{9D8B030D-6E8A-4147-A177-3AD203B41FA5}">
                      <a16:colId xmlns:a16="http://schemas.microsoft.com/office/drawing/2014/main" val="521923762"/>
                    </a:ext>
                  </a:extLst>
                </a:gridCol>
                <a:gridCol w="245632">
                  <a:extLst>
                    <a:ext uri="{9D8B030D-6E8A-4147-A177-3AD203B41FA5}">
                      <a16:colId xmlns:a16="http://schemas.microsoft.com/office/drawing/2014/main" val="501827441"/>
                    </a:ext>
                  </a:extLst>
                </a:gridCol>
                <a:gridCol w="245632">
                  <a:extLst>
                    <a:ext uri="{9D8B030D-6E8A-4147-A177-3AD203B41FA5}">
                      <a16:colId xmlns:a16="http://schemas.microsoft.com/office/drawing/2014/main" val="1347808166"/>
                    </a:ext>
                  </a:extLst>
                </a:gridCol>
                <a:gridCol w="576693">
                  <a:extLst>
                    <a:ext uri="{9D8B030D-6E8A-4147-A177-3AD203B41FA5}">
                      <a16:colId xmlns:a16="http://schemas.microsoft.com/office/drawing/2014/main" val="3068888034"/>
                    </a:ext>
                  </a:extLst>
                </a:gridCol>
                <a:gridCol w="245632">
                  <a:extLst>
                    <a:ext uri="{9D8B030D-6E8A-4147-A177-3AD203B41FA5}">
                      <a16:colId xmlns:a16="http://schemas.microsoft.com/office/drawing/2014/main" val="1980526180"/>
                    </a:ext>
                  </a:extLst>
                </a:gridCol>
                <a:gridCol w="584434">
                  <a:extLst>
                    <a:ext uri="{9D8B030D-6E8A-4147-A177-3AD203B41FA5}">
                      <a16:colId xmlns:a16="http://schemas.microsoft.com/office/drawing/2014/main" val="3470160269"/>
                    </a:ext>
                  </a:extLst>
                </a:gridCol>
                <a:gridCol w="584434">
                  <a:extLst>
                    <a:ext uri="{9D8B030D-6E8A-4147-A177-3AD203B41FA5}">
                      <a16:colId xmlns:a16="http://schemas.microsoft.com/office/drawing/2014/main" val="518983496"/>
                    </a:ext>
                  </a:extLst>
                </a:gridCol>
                <a:gridCol w="245632">
                  <a:extLst>
                    <a:ext uri="{9D8B030D-6E8A-4147-A177-3AD203B41FA5}">
                      <a16:colId xmlns:a16="http://schemas.microsoft.com/office/drawing/2014/main" val="1386307787"/>
                    </a:ext>
                  </a:extLst>
                </a:gridCol>
                <a:gridCol w="584434">
                  <a:extLst>
                    <a:ext uri="{9D8B030D-6E8A-4147-A177-3AD203B41FA5}">
                      <a16:colId xmlns:a16="http://schemas.microsoft.com/office/drawing/2014/main" val="2610483700"/>
                    </a:ext>
                  </a:extLst>
                </a:gridCol>
                <a:gridCol w="584434">
                  <a:extLst>
                    <a:ext uri="{9D8B030D-6E8A-4147-A177-3AD203B41FA5}">
                      <a16:colId xmlns:a16="http://schemas.microsoft.com/office/drawing/2014/main" val="3986922771"/>
                    </a:ext>
                  </a:extLst>
                </a:gridCol>
                <a:gridCol w="584434">
                  <a:extLst>
                    <a:ext uri="{9D8B030D-6E8A-4147-A177-3AD203B41FA5}">
                      <a16:colId xmlns:a16="http://schemas.microsoft.com/office/drawing/2014/main" val="2818604201"/>
                    </a:ext>
                  </a:extLst>
                </a:gridCol>
                <a:gridCol w="584434">
                  <a:extLst>
                    <a:ext uri="{9D8B030D-6E8A-4147-A177-3AD203B41FA5}">
                      <a16:colId xmlns:a16="http://schemas.microsoft.com/office/drawing/2014/main" val="4069371745"/>
                    </a:ext>
                  </a:extLst>
                </a:gridCol>
                <a:gridCol w="584434">
                  <a:extLst>
                    <a:ext uri="{9D8B030D-6E8A-4147-A177-3AD203B41FA5}">
                      <a16:colId xmlns:a16="http://schemas.microsoft.com/office/drawing/2014/main" val="3736497452"/>
                    </a:ext>
                  </a:extLst>
                </a:gridCol>
                <a:gridCol w="584434">
                  <a:extLst>
                    <a:ext uri="{9D8B030D-6E8A-4147-A177-3AD203B41FA5}">
                      <a16:colId xmlns:a16="http://schemas.microsoft.com/office/drawing/2014/main" val="4136856726"/>
                    </a:ext>
                  </a:extLst>
                </a:gridCol>
                <a:gridCol w="177871">
                  <a:extLst>
                    <a:ext uri="{9D8B030D-6E8A-4147-A177-3AD203B41FA5}">
                      <a16:colId xmlns:a16="http://schemas.microsoft.com/office/drawing/2014/main" val="1968470008"/>
                    </a:ext>
                  </a:extLst>
                </a:gridCol>
                <a:gridCol w="25400">
                  <a:extLst>
                    <a:ext uri="{9D8B030D-6E8A-4147-A177-3AD203B41FA5}">
                      <a16:colId xmlns:a16="http://schemas.microsoft.com/office/drawing/2014/main" val="1172102626"/>
                    </a:ext>
                  </a:extLst>
                </a:gridCol>
                <a:gridCol w="786059">
                  <a:extLst>
                    <a:ext uri="{9D8B030D-6E8A-4147-A177-3AD203B41FA5}">
                      <a16:colId xmlns:a16="http://schemas.microsoft.com/office/drawing/2014/main" val="57178938"/>
                    </a:ext>
                  </a:extLst>
                </a:gridCol>
                <a:gridCol w="372683">
                  <a:extLst>
                    <a:ext uri="{9D8B030D-6E8A-4147-A177-3AD203B41FA5}">
                      <a16:colId xmlns:a16="http://schemas.microsoft.com/office/drawing/2014/main" val="2901702794"/>
                    </a:ext>
                  </a:extLst>
                </a:gridCol>
                <a:gridCol w="635255">
                  <a:extLst>
                    <a:ext uri="{9D8B030D-6E8A-4147-A177-3AD203B41FA5}">
                      <a16:colId xmlns:a16="http://schemas.microsoft.com/office/drawing/2014/main" val="4055501645"/>
                    </a:ext>
                  </a:extLst>
                </a:gridCol>
                <a:gridCol w="635255">
                  <a:extLst>
                    <a:ext uri="{9D8B030D-6E8A-4147-A177-3AD203B41FA5}">
                      <a16:colId xmlns:a16="http://schemas.microsoft.com/office/drawing/2014/main" val="1589961704"/>
                    </a:ext>
                  </a:extLst>
                </a:gridCol>
                <a:gridCol w="152471">
                  <a:extLst>
                    <a:ext uri="{9D8B030D-6E8A-4147-A177-3AD203B41FA5}">
                      <a16:colId xmlns:a16="http://schemas.microsoft.com/office/drawing/2014/main" val="3450736101"/>
                    </a:ext>
                  </a:extLst>
                </a:gridCol>
                <a:gridCol w="25400">
                  <a:extLst>
                    <a:ext uri="{9D8B030D-6E8A-4147-A177-3AD203B41FA5}">
                      <a16:colId xmlns:a16="http://schemas.microsoft.com/office/drawing/2014/main" val="478389030"/>
                    </a:ext>
                  </a:extLst>
                </a:gridCol>
              </a:tblGrid>
              <a:tr h="490935">
                <a:tc gridSpan="27">
                  <a:txBody>
                    <a:bodyPr/>
                    <a:lstStyle/>
                    <a:p>
                      <a:pPr algn="ctr" fontAlgn="b"/>
                      <a:r>
                        <a:rPr lang="pt-BR" sz="2400" b="1" i="0" u="none" strike="noStrike" dirty="0" err="1">
                          <a:solidFill>
                            <a:srgbClr val="4B82AD"/>
                          </a:solidFill>
                          <a:effectLst/>
                          <a:latin typeface="Segoe UI" panose="020B0502040204020203" pitchFamily="34" charset="0"/>
                        </a:rPr>
                        <a:t>Brazil</a:t>
                      </a:r>
                      <a:r>
                        <a:rPr lang="pt-BR" sz="2400" b="1" i="0" u="none" strike="noStrike" dirty="0">
                          <a:solidFill>
                            <a:srgbClr val="4B82AD"/>
                          </a:solidFill>
                          <a:effectLst/>
                          <a:latin typeface="Segoe UI" panose="020B0502040204020203" pitchFamily="34" charset="0"/>
                        </a:rPr>
                        <a:t> </a:t>
                      </a:r>
                      <a:r>
                        <a:rPr lang="pt-BR" sz="2400" b="1" i="0" u="none" strike="noStrike" dirty="0" err="1">
                          <a:solidFill>
                            <a:srgbClr val="4B82AD"/>
                          </a:solidFill>
                          <a:effectLst/>
                          <a:latin typeface="Segoe UI" panose="020B0502040204020203" pitchFamily="34" charset="0"/>
                        </a:rPr>
                        <a:t>Public</a:t>
                      </a:r>
                      <a:r>
                        <a:rPr lang="pt-BR" sz="2400" b="1" i="0" u="none" strike="noStrike" dirty="0">
                          <a:solidFill>
                            <a:srgbClr val="4B82AD"/>
                          </a:solidFill>
                          <a:effectLst/>
                          <a:latin typeface="Segoe UI" panose="020B0502040204020203" pitchFamily="34" charset="0"/>
                        </a:rPr>
                        <a:t> Sector </a:t>
                      </a:r>
                      <a:r>
                        <a:rPr lang="pt-BR" sz="2400" b="1" i="0" u="none" strike="noStrike" dirty="0" err="1">
                          <a:solidFill>
                            <a:srgbClr val="4B82AD"/>
                          </a:solidFill>
                          <a:effectLst/>
                          <a:latin typeface="Segoe UI" panose="020B0502040204020203" pitchFamily="34" charset="0"/>
                        </a:rPr>
                        <a:t>Debt</a:t>
                      </a:r>
                      <a:r>
                        <a:rPr lang="pt-BR" sz="2400" b="1" i="0" u="none" strike="noStrike" dirty="0">
                          <a:solidFill>
                            <a:srgbClr val="4B82AD"/>
                          </a:solidFill>
                          <a:effectLst/>
                          <a:latin typeface="Segoe UI" panose="020B0502040204020203" pitchFamily="34" charset="0"/>
                        </a:rPr>
                        <a:t> Sustainability </a:t>
                      </a:r>
                      <a:r>
                        <a:rPr lang="pt-BR" sz="2400" b="1" i="0" u="none" strike="noStrike" dirty="0" err="1">
                          <a:solidFill>
                            <a:srgbClr val="4B82AD"/>
                          </a:solidFill>
                          <a:effectLst/>
                          <a:latin typeface="Segoe UI" panose="020B0502040204020203" pitchFamily="34" charset="0"/>
                        </a:rPr>
                        <a:t>Analysis</a:t>
                      </a:r>
                      <a:r>
                        <a:rPr lang="pt-BR" sz="2400" b="1" i="0" u="none" strike="noStrike" dirty="0">
                          <a:solidFill>
                            <a:srgbClr val="4B82AD"/>
                          </a:solidFill>
                          <a:effectLst/>
                          <a:latin typeface="Segoe UI" panose="020B0502040204020203" pitchFamily="34" charset="0"/>
                        </a:rPr>
                        <a:t> (DSA) - Baseline </a:t>
                      </a:r>
                      <a:r>
                        <a:rPr lang="pt-BR" sz="2400" b="1" i="0" u="none" strike="noStrike" dirty="0" err="1">
                          <a:solidFill>
                            <a:srgbClr val="4B82AD"/>
                          </a:solidFill>
                          <a:effectLst/>
                          <a:latin typeface="Segoe UI" panose="020B0502040204020203" pitchFamily="34" charset="0"/>
                        </a:rPr>
                        <a:t>Scenario</a:t>
                      </a:r>
                      <a:endParaRPr lang="pt-BR" sz="2400" b="1" i="0" u="none" strike="noStrike" dirty="0">
                        <a:solidFill>
                          <a:srgbClr val="4B82AD"/>
                        </a:solidFill>
                        <a:effectLst/>
                        <a:latin typeface="Segoe UI" panose="020B0502040204020203" pitchFamily="34" charset="0"/>
                      </a:endParaRPr>
                    </a:p>
                  </a:txBody>
                  <a:tcPr marL="0" marR="0" marT="0" marB="0" anchor="b">
                    <a:lnL>
                      <a:noFill/>
                    </a:lnL>
                    <a:lnR>
                      <a:noFill/>
                    </a:lnR>
                    <a:lnT>
                      <a:noFill/>
                    </a:lnT>
                    <a:lnB>
                      <a:noFill/>
                    </a:lnB>
                    <a:solidFill>
                      <a:srgbClr val="FFFFFF"/>
                    </a:solidFill>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pPr algn="ctr" fontAlgn="b"/>
                      <a:endParaRPr lang="pt-BR" sz="2000" b="1" i="0" u="none" strike="noStrike" dirty="0">
                        <a:solidFill>
                          <a:srgbClr val="4B82AD"/>
                        </a:solidFill>
                        <a:effectLst/>
                        <a:latin typeface="Segoe UI" panose="020B0502040204020203" pitchFamily="34" charset="0"/>
                      </a:endParaRPr>
                    </a:p>
                  </a:txBody>
                  <a:tcPr marL="0" marR="0" marT="0" marB="0" anchor="b">
                    <a:lnL>
                      <a:noFill/>
                    </a:lnL>
                    <a:lnR>
                      <a:noFill/>
                    </a:lnR>
                    <a:lnT>
                      <a:noFill/>
                    </a:lnT>
                    <a:lnB>
                      <a:noFill/>
                    </a:lnB>
                    <a:solidFill>
                      <a:srgbClr val="FFFFFF"/>
                    </a:solidFill>
                  </a:tcPr>
                </a:tc>
                <a:extLst>
                  <a:ext uri="{0D108BD9-81ED-4DB2-BD59-A6C34878D82A}">
                    <a16:rowId xmlns:a16="http://schemas.microsoft.com/office/drawing/2014/main" val="1673204304"/>
                  </a:ext>
                </a:extLst>
              </a:tr>
              <a:tr h="327291">
                <a:tc gridSpan="27">
                  <a:txBody>
                    <a:bodyPr/>
                    <a:lstStyle/>
                    <a:p>
                      <a:pPr algn="ctr" fontAlgn="ctr"/>
                      <a:r>
                        <a:rPr lang="pt-BR" sz="2400" b="0" i="0" u="none" strike="noStrike" dirty="0">
                          <a:solidFill>
                            <a:srgbClr val="4B82AD"/>
                          </a:solidFill>
                          <a:effectLst/>
                          <a:latin typeface="Segoe UI" panose="020B0502040204020203" pitchFamily="34" charset="0"/>
                        </a:rPr>
                        <a:t>(in </a:t>
                      </a:r>
                      <a:r>
                        <a:rPr lang="pt-BR" sz="2400" b="0" i="0" u="none" strike="noStrike" dirty="0" err="1">
                          <a:solidFill>
                            <a:srgbClr val="4B82AD"/>
                          </a:solidFill>
                          <a:effectLst/>
                          <a:latin typeface="Segoe UI" panose="020B0502040204020203" pitchFamily="34" charset="0"/>
                        </a:rPr>
                        <a:t>percent</a:t>
                      </a:r>
                      <a:r>
                        <a:rPr lang="pt-BR" sz="2400" b="0" i="0" u="none" strike="noStrike" dirty="0">
                          <a:solidFill>
                            <a:srgbClr val="4B82AD"/>
                          </a:solidFill>
                          <a:effectLst/>
                          <a:latin typeface="Segoe UI" panose="020B0502040204020203" pitchFamily="34" charset="0"/>
                        </a:rPr>
                        <a:t> </a:t>
                      </a:r>
                      <a:r>
                        <a:rPr lang="pt-BR" sz="2400" b="0" i="0" u="none" strike="noStrike" dirty="0" err="1">
                          <a:solidFill>
                            <a:srgbClr val="4B82AD"/>
                          </a:solidFill>
                          <a:effectLst/>
                          <a:latin typeface="Segoe UI" panose="020B0502040204020203" pitchFamily="34" charset="0"/>
                        </a:rPr>
                        <a:t>of</a:t>
                      </a:r>
                      <a:r>
                        <a:rPr lang="pt-BR" sz="2400" b="0" i="0" u="none" strike="noStrike" dirty="0">
                          <a:solidFill>
                            <a:srgbClr val="4B82AD"/>
                          </a:solidFill>
                          <a:effectLst/>
                          <a:latin typeface="Segoe UI" panose="020B0502040204020203" pitchFamily="34" charset="0"/>
                        </a:rPr>
                        <a:t> GDP </a:t>
                      </a:r>
                      <a:r>
                        <a:rPr lang="pt-BR" sz="2400" b="0" i="0" u="none" strike="noStrike" dirty="0" err="1">
                          <a:solidFill>
                            <a:srgbClr val="4B82AD"/>
                          </a:solidFill>
                          <a:effectLst/>
                          <a:latin typeface="Segoe UI" panose="020B0502040204020203" pitchFamily="34" charset="0"/>
                        </a:rPr>
                        <a:t>unless</a:t>
                      </a:r>
                      <a:r>
                        <a:rPr lang="pt-BR" sz="2400" b="0" i="0" u="none" strike="noStrike" dirty="0">
                          <a:solidFill>
                            <a:srgbClr val="4B82AD"/>
                          </a:solidFill>
                          <a:effectLst/>
                          <a:latin typeface="Segoe UI" panose="020B0502040204020203" pitchFamily="34" charset="0"/>
                        </a:rPr>
                        <a:t> </a:t>
                      </a:r>
                      <a:r>
                        <a:rPr lang="pt-BR" sz="2400" b="0" i="0" u="none" strike="noStrike" dirty="0" err="1">
                          <a:solidFill>
                            <a:srgbClr val="4B82AD"/>
                          </a:solidFill>
                          <a:effectLst/>
                          <a:latin typeface="Segoe UI" panose="020B0502040204020203" pitchFamily="34" charset="0"/>
                        </a:rPr>
                        <a:t>otherwise</a:t>
                      </a:r>
                      <a:r>
                        <a:rPr lang="pt-BR" sz="2400" b="0" i="0" u="none" strike="noStrike" dirty="0">
                          <a:solidFill>
                            <a:srgbClr val="4B82AD"/>
                          </a:solidFill>
                          <a:effectLst/>
                          <a:latin typeface="Segoe UI" panose="020B0502040204020203" pitchFamily="34" charset="0"/>
                        </a:rPr>
                        <a:t> </a:t>
                      </a:r>
                      <a:r>
                        <a:rPr lang="pt-BR" sz="2400" b="0" i="0" u="none" strike="noStrike" dirty="0" err="1">
                          <a:solidFill>
                            <a:srgbClr val="4B82AD"/>
                          </a:solidFill>
                          <a:effectLst/>
                          <a:latin typeface="Segoe UI" panose="020B0502040204020203" pitchFamily="34" charset="0"/>
                        </a:rPr>
                        <a:t>indicated</a:t>
                      </a:r>
                      <a:r>
                        <a:rPr lang="pt-BR" sz="2400" b="0" i="0" u="none" strike="noStrike" dirty="0">
                          <a:solidFill>
                            <a:srgbClr val="4B82AD"/>
                          </a:solidFill>
                          <a:effectLst/>
                          <a:latin typeface="Segoe UI" panose="020B0502040204020203" pitchFamily="34" charset="0"/>
                        </a:rPr>
                        <a:t>)</a:t>
                      </a:r>
                    </a:p>
                  </a:txBody>
                  <a:tcPr marL="0" marR="0" marT="0" marB="0" anchor="ctr">
                    <a:lnL>
                      <a:noFill/>
                    </a:lnL>
                    <a:lnR>
                      <a:noFill/>
                    </a:lnR>
                    <a:lnT>
                      <a:noFill/>
                    </a:lnT>
                    <a:lnB>
                      <a:noFill/>
                    </a:lnB>
                    <a:solidFill>
                      <a:srgbClr val="FFFFFF"/>
                    </a:solidFill>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pPr algn="ctr" fontAlgn="ctr"/>
                      <a:endParaRPr lang="pt-BR" sz="2000" b="0" i="0" u="none" strike="noStrike" dirty="0">
                        <a:solidFill>
                          <a:srgbClr val="4B82AD"/>
                        </a:solidFill>
                        <a:effectLst/>
                        <a:latin typeface="Segoe UI" panose="020B0502040204020203" pitchFamily="34" charset="0"/>
                      </a:endParaRPr>
                    </a:p>
                  </a:txBody>
                  <a:tcPr marL="0" marR="0" marT="0" marB="0" anchor="ctr">
                    <a:lnL>
                      <a:noFill/>
                    </a:lnL>
                    <a:lnR>
                      <a:noFill/>
                    </a:lnR>
                    <a:lnT>
                      <a:noFill/>
                    </a:lnT>
                    <a:lnB>
                      <a:noFill/>
                    </a:lnB>
                    <a:solidFill>
                      <a:srgbClr val="FFFFFF"/>
                    </a:solidFill>
                  </a:tcPr>
                </a:tc>
                <a:extLst>
                  <a:ext uri="{0D108BD9-81ED-4DB2-BD59-A6C34878D82A}">
                    <a16:rowId xmlns:a16="http://schemas.microsoft.com/office/drawing/2014/main" val="4159098230"/>
                  </a:ext>
                </a:extLst>
              </a:tr>
              <a:tr h="356272">
                <a:tc>
                  <a:txBody>
                    <a:bodyPr/>
                    <a:lstStyle/>
                    <a:p>
                      <a:pPr algn="ctr" fontAlgn="b"/>
                      <a:r>
                        <a:rPr lang="pt-BR" sz="1400" b="1" i="0" u="none" strike="noStrike">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tc>
                  <a:txBody>
                    <a:bodyPr/>
                    <a:lstStyle/>
                    <a:p>
                      <a:pPr algn="ctr" fontAlgn="b"/>
                      <a:r>
                        <a:rPr lang="pt-BR" sz="1400" b="1" i="0" u="none" strike="noStrike">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tc>
                  <a:txBody>
                    <a:bodyPr/>
                    <a:lstStyle/>
                    <a:p>
                      <a:pPr algn="ctr" fontAlgn="b"/>
                      <a:r>
                        <a:rPr lang="pt-BR" sz="1400" b="1" i="0" u="none" strike="noStrike">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tc>
                  <a:txBody>
                    <a:bodyPr/>
                    <a:lstStyle/>
                    <a:p>
                      <a:pPr algn="ctr" fontAlgn="b"/>
                      <a:r>
                        <a:rPr lang="pt-BR" sz="1400" b="1" i="0" u="none" strike="noStrike" dirty="0">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tc>
                  <a:txBody>
                    <a:bodyPr/>
                    <a:lstStyle/>
                    <a:p>
                      <a:pPr algn="ctr" fontAlgn="b"/>
                      <a:r>
                        <a:rPr lang="pt-BR" sz="1400" b="1" i="0" u="none" strike="noStrike" dirty="0">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tc>
                  <a:txBody>
                    <a:bodyPr/>
                    <a:lstStyle/>
                    <a:p>
                      <a:pPr algn="ctr" fontAlgn="b"/>
                      <a:r>
                        <a:rPr lang="pt-BR" sz="1400" b="1" i="0" u="none" strike="noStrike">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tc>
                  <a:txBody>
                    <a:bodyPr/>
                    <a:lstStyle/>
                    <a:p>
                      <a:pPr algn="ctr" fontAlgn="b"/>
                      <a:r>
                        <a:rPr lang="pt-BR" sz="1400" b="1" i="0" u="none" strike="noStrike">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tc>
                  <a:txBody>
                    <a:bodyPr/>
                    <a:lstStyle/>
                    <a:p>
                      <a:pPr algn="ctr" fontAlgn="b"/>
                      <a:r>
                        <a:rPr lang="pt-BR" sz="1400" b="1" i="0" u="none" strike="noStrike">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tc>
                  <a:txBody>
                    <a:bodyPr/>
                    <a:lstStyle/>
                    <a:p>
                      <a:pPr algn="ctr" fontAlgn="b"/>
                      <a:r>
                        <a:rPr lang="pt-BR" sz="1400" b="1" i="0" u="none" strike="noStrike">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tc>
                  <a:txBody>
                    <a:bodyPr/>
                    <a:lstStyle/>
                    <a:p>
                      <a:pPr algn="ctr" fontAlgn="b"/>
                      <a:r>
                        <a:rPr lang="pt-BR" sz="1400" b="1" i="0" u="none" strike="noStrike">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tc>
                  <a:txBody>
                    <a:bodyPr/>
                    <a:lstStyle/>
                    <a:p>
                      <a:pPr algn="ctr" fontAlgn="b"/>
                      <a:r>
                        <a:rPr lang="pt-BR" sz="1400" b="1" i="0" u="none" strike="noStrike">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tc>
                  <a:txBody>
                    <a:bodyPr/>
                    <a:lstStyle/>
                    <a:p>
                      <a:pPr algn="ctr" fontAlgn="b"/>
                      <a:r>
                        <a:rPr lang="pt-BR" sz="1400" b="1" i="0" u="none" strike="noStrike">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tc>
                  <a:txBody>
                    <a:bodyPr/>
                    <a:lstStyle/>
                    <a:p>
                      <a:pPr algn="ctr" fontAlgn="b"/>
                      <a:r>
                        <a:rPr lang="pt-BR" sz="1400" b="1" i="0" u="none" strike="noStrike">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tc>
                  <a:txBody>
                    <a:bodyPr/>
                    <a:lstStyle/>
                    <a:p>
                      <a:pPr algn="ctr" fontAlgn="b"/>
                      <a:r>
                        <a:rPr lang="pt-BR" sz="1400" b="1" i="0" u="none" strike="noStrike">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tc>
                  <a:txBody>
                    <a:bodyPr/>
                    <a:lstStyle/>
                    <a:p>
                      <a:pPr algn="ctr" fontAlgn="b"/>
                      <a:r>
                        <a:rPr lang="pt-BR" sz="1400" b="1" i="0" u="none" strike="noStrike">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tc>
                  <a:txBody>
                    <a:bodyPr/>
                    <a:lstStyle/>
                    <a:p>
                      <a:pPr algn="ctr" fontAlgn="b"/>
                      <a:r>
                        <a:rPr lang="pt-BR" sz="1400" b="1" i="0" u="none" strike="noStrike">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tc>
                  <a:txBody>
                    <a:bodyPr/>
                    <a:lstStyle/>
                    <a:p>
                      <a:pPr algn="ctr" fontAlgn="b"/>
                      <a:r>
                        <a:rPr lang="pt-BR" sz="1400" b="1" i="0" u="none" strike="noStrike">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tc>
                  <a:txBody>
                    <a:bodyPr/>
                    <a:lstStyle/>
                    <a:p>
                      <a:pPr algn="ctr" fontAlgn="b"/>
                      <a:r>
                        <a:rPr lang="pt-BR" sz="1400" b="1" i="0" u="none" strike="noStrike">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tc>
                  <a:txBody>
                    <a:bodyPr/>
                    <a:lstStyle/>
                    <a:p>
                      <a:pPr algn="ctr" fontAlgn="b"/>
                      <a:r>
                        <a:rPr lang="pt-BR" sz="1400" b="1" i="0" u="none" strike="noStrike">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tc>
                  <a:txBody>
                    <a:bodyPr/>
                    <a:lstStyle/>
                    <a:p>
                      <a:pPr algn="l" fontAlgn="b"/>
                      <a:r>
                        <a:rPr lang="pt-BR" sz="800" b="0" i="0" u="none" strike="noStrike">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tc gridSpan="2">
                  <a:txBody>
                    <a:bodyPr/>
                    <a:lstStyle/>
                    <a:p>
                      <a:pPr algn="l" fontAlgn="b"/>
                      <a:r>
                        <a:rPr lang="pt-BR" sz="800" b="0" i="0" u="none" strike="noStrike">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tc hMerge="1">
                  <a:txBody>
                    <a:bodyPr/>
                    <a:lstStyle/>
                    <a:p>
                      <a:pPr algn="l" fontAlgn="b"/>
                      <a:endParaRPr lang="pt-BR" sz="800" b="0" i="0" u="none" strike="noStrike">
                        <a:solidFill>
                          <a:srgbClr val="000000"/>
                        </a:solidFill>
                        <a:effectLst/>
                        <a:latin typeface="Segoe UI" panose="020B0502040204020203" pitchFamily="34" charset="0"/>
                      </a:endParaRPr>
                    </a:p>
                  </a:txBody>
                  <a:tcPr marL="0" marR="0" marT="0" marB="0" anchor="b">
                    <a:lnL>
                      <a:noFill/>
                    </a:lnL>
                    <a:lnR>
                      <a:noFill/>
                    </a:lnR>
                    <a:lnT>
                      <a:noFill/>
                    </a:lnT>
                    <a:lnB>
                      <a:noFill/>
                    </a:lnB>
                    <a:solidFill>
                      <a:srgbClr val="FFFFFF"/>
                    </a:solidFill>
                  </a:tcPr>
                </a:tc>
                <a:tc>
                  <a:txBody>
                    <a:bodyPr/>
                    <a:lstStyle/>
                    <a:p>
                      <a:pPr algn="l" fontAlgn="b"/>
                      <a:r>
                        <a:rPr lang="pt-BR" sz="800" b="0" i="0" u="none" strike="noStrike">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tc>
                  <a:txBody>
                    <a:bodyPr/>
                    <a:lstStyle/>
                    <a:p>
                      <a:pPr algn="l" fontAlgn="b"/>
                      <a:r>
                        <a:rPr lang="pt-BR" sz="800" b="0" i="0" u="none" strike="noStrike">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tc>
                  <a:txBody>
                    <a:bodyPr/>
                    <a:lstStyle/>
                    <a:p>
                      <a:pPr algn="l" fontAlgn="b"/>
                      <a:r>
                        <a:rPr lang="pt-BR" sz="800" b="0" i="0" u="none" strike="noStrike">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tc gridSpan="2">
                  <a:txBody>
                    <a:bodyPr/>
                    <a:lstStyle/>
                    <a:p>
                      <a:pPr algn="l" fontAlgn="b"/>
                      <a:r>
                        <a:rPr lang="pt-BR" sz="800" b="0" i="0" u="none" strike="noStrike">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tc hMerge="1">
                  <a:txBody>
                    <a:bodyPr/>
                    <a:lstStyle/>
                    <a:p>
                      <a:pPr algn="l" fontAlgn="b"/>
                      <a:endParaRPr lang="pt-BR" sz="800" b="0" i="0" u="none" strike="noStrike">
                        <a:solidFill>
                          <a:srgbClr val="000000"/>
                        </a:solidFill>
                        <a:effectLst/>
                        <a:latin typeface="Segoe UI" panose="020B0502040204020203" pitchFamily="34" charset="0"/>
                      </a:endParaRPr>
                    </a:p>
                  </a:txBody>
                  <a:tcPr marL="0" marR="0" marT="0" marB="0" anchor="b">
                    <a:lnL>
                      <a:noFill/>
                    </a:lnL>
                    <a:lnR>
                      <a:noFill/>
                    </a:lnR>
                    <a:lnT>
                      <a:noFill/>
                    </a:lnT>
                    <a:lnB>
                      <a:noFill/>
                    </a:lnB>
                    <a:solidFill>
                      <a:srgbClr val="FFFFFF"/>
                    </a:solidFill>
                  </a:tcPr>
                </a:tc>
                <a:extLst>
                  <a:ext uri="{0D108BD9-81ED-4DB2-BD59-A6C34878D82A}">
                    <a16:rowId xmlns:a16="http://schemas.microsoft.com/office/drawing/2014/main" val="336172293"/>
                  </a:ext>
                </a:extLst>
              </a:tr>
              <a:tr h="409113">
                <a:tc gridSpan="27">
                  <a:txBody>
                    <a:bodyPr/>
                    <a:lstStyle/>
                    <a:p>
                      <a:pPr algn="ctr" fontAlgn="b"/>
                      <a:r>
                        <a:rPr lang="pt-BR" sz="2400" b="1" i="0" u="none" strike="noStrike" dirty="0" err="1">
                          <a:solidFill>
                            <a:srgbClr val="000000"/>
                          </a:solidFill>
                          <a:effectLst/>
                          <a:latin typeface="Segoe UI" panose="020B0502040204020203" pitchFamily="34" charset="0"/>
                        </a:rPr>
                        <a:t>Debt</a:t>
                      </a:r>
                      <a:r>
                        <a:rPr lang="pt-BR" sz="2400" b="1" i="0" u="none" strike="noStrike" dirty="0">
                          <a:solidFill>
                            <a:srgbClr val="000000"/>
                          </a:solidFill>
                          <a:effectLst/>
                          <a:latin typeface="Segoe UI" panose="020B0502040204020203" pitchFamily="34" charset="0"/>
                        </a:rPr>
                        <a:t>, Economic </a:t>
                      </a:r>
                      <a:r>
                        <a:rPr lang="pt-BR" sz="2400" b="1" i="0" u="none" strike="noStrike" dirty="0" err="1">
                          <a:solidFill>
                            <a:srgbClr val="000000"/>
                          </a:solidFill>
                          <a:effectLst/>
                          <a:latin typeface="Segoe UI" panose="020B0502040204020203" pitchFamily="34" charset="0"/>
                        </a:rPr>
                        <a:t>and</a:t>
                      </a:r>
                      <a:r>
                        <a:rPr lang="pt-BR" sz="2400" b="1" i="0" u="none" strike="noStrike" dirty="0">
                          <a:solidFill>
                            <a:srgbClr val="000000"/>
                          </a:solidFill>
                          <a:effectLst/>
                          <a:latin typeface="Segoe UI" panose="020B0502040204020203" pitchFamily="34" charset="0"/>
                        </a:rPr>
                        <a:t> Market </a:t>
                      </a:r>
                      <a:r>
                        <a:rPr lang="pt-BR" sz="2400" b="1" i="0" u="none" strike="noStrike" dirty="0" err="1">
                          <a:solidFill>
                            <a:srgbClr val="000000"/>
                          </a:solidFill>
                          <a:effectLst/>
                          <a:latin typeface="Segoe UI" panose="020B0502040204020203" pitchFamily="34" charset="0"/>
                        </a:rPr>
                        <a:t>Indicators</a:t>
                      </a:r>
                      <a:r>
                        <a:rPr lang="pt-BR" sz="2400" b="1" i="0" u="none" strike="noStrike" dirty="0">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pPr algn="ctr" fontAlgn="b"/>
                      <a:endParaRPr lang="pt-BR" sz="1800" b="1" i="0" u="none" strike="noStrike" dirty="0">
                        <a:solidFill>
                          <a:srgbClr val="000000"/>
                        </a:solidFill>
                        <a:effectLst/>
                        <a:latin typeface="Segoe UI" panose="020B0502040204020203" pitchFamily="34" charset="0"/>
                      </a:endParaRPr>
                    </a:p>
                  </a:txBody>
                  <a:tcPr marL="0" marR="0" marT="0" marB="0" anchor="b">
                    <a:lnL>
                      <a:noFill/>
                    </a:lnL>
                    <a:lnR>
                      <a:noFill/>
                    </a:lnR>
                    <a:lnT>
                      <a:noFill/>
                    </a:lnT>
                    <a:lnB>
                      <a:noFill/>
                    </a:lnB>
                    <a:solidFill>
                      <a:srgbClr val="FFFFFF"/>
                    </a:solidFill>
                  </a:tcPr>
                </a:tc>
                <a:extLst>
                  <a:ext uri="{0D108BD9-81ED-4DB2-BD59-A6C34878D82A}">
                    <a16:rowId xmlns:a16="http://schemas.microsoft.com/office/drawing/2014/main" val="2559310607"/>
                  </a:ext>
                </a:extLst>
              </a:tr>
              <a:tr h="88909">
                <a:tc>
                  <a:txBody>
                    <a:bodyPr/>
                    <a:lstStyle/>
                    <a:p>
                      <a:pPr algn="l" fontAlgn="b"/>
                      <a:r>
                        <a:rPr lang="pt-BR" sz="1800" b="0" i="0" u="none" strike="noStrike">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tc>
                  <a:txBody>
                    <a:bodyPr/>
                    <a:lstStyle/>
                    <a:p>
                      <a:pPr algn="l" fontAlgn="b"/>
                      <a:r>
                        <a:rPr lang="pt-BR" sz="1800" b="0" i="0" u="none" strike="noStrike">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tc>
                  <a:txBody>
                    <a:bodyPr/>
                    <a:lstStyle/>
                    <a:p>
                      <a:pPr algn="l" fontAlgn="b"/>
                      <a:r>
                        <a:rPr lang="pt-BR" sz="1800" b="0" i="0" u="none" strike="noStrike">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tc>
                  <a:txBody>
                    <a:bodyPr/>
                    <a:lstStyle/>
                    <a:p>
                      <a:pPr algn="l" fontAlgn="b"/>
                      <a:r>
                        <a:rPr lang="pt-BR" sz="1800" b="0" i="0" u="none" strike="noStrike">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tc>
                  <a:txBody>
                    <a:bodyPr/>
                    <a:lstStyle/>
                    <a:p>
                      <a:pPr algn="l" fontAlgn="b"/>
                      <a:r>
                        <a:rPr lang="pt-BR" sz="1800" b="0" i="0" u="none" strike="noStrike">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tc>
                  <a:txBody>
                    <a:bodyPr/>
                    <a:lstStyle/>
                    <a:p>
                      <a:pPr algn="l" fontAlgn="b"/>
                      <a:r>
                        <a:rPr lang="pt-BR" sz="1800" b="0" i="0" u="none" strike="noStrike">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tc>
                  <a:txBody>
                    <a:bodyPr/>
                    <a:lstStyle/>
                    <a:p>
                      <a:pPr algn="l" fontAlgn="b"/>
                      <a:r>
                        <a:rPr lang="pt-BR" sz="1800" b="0" i="0" u="none" strike="noStrike">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tc>
                  <a:txBody>
                    <a:bodyPr/>
                    <a:lstStyle/>
                    <a:p>
                      <a:pPr algn="l" fontAlgn="b"/>
                      <a:r>
                        <a:rPr lang="pt-BR" sz="1800" b="0" i="0" u="none" strike="noStrike">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tc>
                  <a:txBody>
                    <a:bodyPr/>
                    <a:lstStyle/>
                    <a:p>
                      <a:pPr algn="l" fontAlgn="b"/>
                      <a:r>
                        <a:rPr lang="pt-BR" sz="1800" b="0" i="0" u="none" strike="noStrike">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tc>
                  <a:txBody>
                    <a:bodyPr/>
                    <a:lstStyle/>
                    <a:p>
                      <a:pPr algn="l" fontAlgn="b"/>
                      <a:r>
                        <a:rPr lang="pt-BR" sz="1800" b="0" i="0" u="none" strike="noStrike" dirty="0">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tc>
                  <a:txBody>
                    <a:bodyPr/>
                    <a:lstStyle/>
                    <a:p>
                      <a:pPr algn="l" fontAlgn="b"/>
                      <a:r>
                        <a:rPr lang="pt-BR" sz="1800" b="0" i="0" u="none" strike="noStrike" dirty="0">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tc>
                  <a:txBody>
                    <a:bodyPr/>
                    <a:lstStyle/>
                    <a:p>
                      <a:pPr algn="l" fontAlgn="b"/>
                      <a:r>
                        <a:rPr lang="pt-BR" sz="1800" b="0" i="0" u="none" strike="noStrike">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tc>
                  <a:txBody>
                    <a:bodyPr/>
                    <a:lstStyle/>
                    <a:p>
                      <a:pPr algn="l" fontAlgn="b"/>
                      <a:r>
                        <a:rPr lang="pt-BR" sz="1800" b="0" i="0" u="none" strike="noStrike">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tc>
                  <a:txBody>
                    <a:bodyPr/>
                    <a:lstStyle/>
                    <a:p>
                      <a:pPr algn="l" fontAlgn="b"/>
                      <a:r>
                        <a:rPr lang="pt-BR" sz="1800" b="0" i="0" u="none" strike="noStrike">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tc>
                  <a:txBody>
                    <a:bodyPr/>
                    <a:lstStyle/>
                    <a:p>
                      <a:pPr algn="l" fontAlgn="b"/>
                      <a:r>
                        <a:rPr lang="pt-BR" sz="1800" b="0" i="0" u="none" strike="noStrike">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tc>
                  <a:txBody>
                    <a:bodyPr/>
                    <a:lstStyle/>
                    <a:p>
                      <a:pPr algn="l" fontAlgn="b"/>
                      <a:r>
                        <a:rPr lang="pt-BR" sz="1800" b="0" i="0" u="none" strike="noStrike">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tc>
                  <a:txBody>
                    <a:bodyPr/>
                    <a:lstStyle/>
                    <a:p>
                      <a:pPr algn="l" fontAlgn="b"/>
                      <a:r>
                        <a:rPr lang="pt-BR" sz="1800" b="0" i="0" u="none" strike="noStrike">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tc>
                  <a:txBody>
                    <a:bodyPr/>
                    <a:lstStyle/>
                    <a:p>
                      <a:pPr algn="l" fontAlgn="b"/>
                      <a:r>
                        <a:rPr lang="pt-BR" sz="1800" b="0" i="0" u="none" strike="noStrike">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tc>
                  <a:txBody>
                    <a:bodyPr/>
                    <a:lstStyle/>
                    <a:p>
                      <a:pPr algn="l" fontAlgn="b"/>
                      <a:r>
                        <a:rPr lang="pt-BR" sz="1800" b="0" i="0" u="none" strike="noStrike">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tc gridSpan="2">
                  <a:txBody>
                    <a:bodyPr/>
                    <a:lstStyle/>
                    <a:p>
                      <a:pPr algn="l" fontAlgn="b"/>
                      <a:r>
                        <a:rPr lang="pt-BR" sz="1800" b="0" i="0" u="none" strike="noStrike">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tc hMerge="1">
                  <a:txBody>
                    <a:bodyPr/>
                    <a:lstStyle/>
                    <a:p>
                      <a:pPr algn="l" fontAlgn="b"/>
                      <a:r>
                        <a:rPr lang="pt-BR" sz="800" b="0" i="0" u="none" strike="noStrike">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tc>
                  <a:txBody>
                    <a:bodyPr/>
                    <a:lstStyle/>
                    <a:p>
                      <a:pPr algn="l" fontAlgn="b"/>
                      <a:r>
                        <a:rPr lang="pt-BR" sz="800" b="0" i="0" u="none" strike="noStrike">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tc>
                  <a:txBody>
                    <a:bodyPr/>
                    <a:lstStyle/>
                    <a:p>
                      <a:pPr algn="l" fontAlgn="b"/>
                      <a:r>
                        <a:rPr lang="pt-BR" sz="800" b="0" i="0" u="none" strike="noStrike">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tc>
                  <a:txBody>
                    <a:bodyPr/>
                    <a:lstStyle/>
                    <a:p>
                      <a:pPr algn="l" fontAlgn="b"/>
                      <a:r>
                        <a:rPr lang="pt-BR" sz="800" b="0" i="0" u="none" strike="noStrike">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tc gridSpan="2">
                  <a:txBody>
                    <a:bodyPr/>
                    <a:lstStyle/>
                    <a:p>
                      <a:pPr algn="l" fontAlgn="b"/>
                      <a:r>
                        <a:rPr lang="pt-BR" sz="800" b="0" i="0" u="none" strike="noStrike">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tc hMerge="1">
                  <a:txBody>
                    <a:bodyPr/>
                    <a:lstStyle/>
                    <a:p>
                      <a:pPr algn="l" fontAlgn="b"/>
                      <a:r>
                        <a:rPr lang="pt-BR" sz="800" b="0" i="0" u="none" strike="noStrike">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tc>
                  <a:txBody>
                    <a:bodyPr/>
                    <a:lstStyle/>
                    <a:p>
                      <a:pPr algn="l" fontAlgn="b"/>
                      <a:r>
                        <a:rPr lang="pt-BR" sz="800" b="0" i="0" u="none" strike="noStrike">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extLst>
                  <a:ext uri="{0D108BD9-81ED-4DB2-BD59-A6C34878D82A}">
                    <a16:rowId xmlns:a16="http://schemas.microsoft.com/office/drawing/2014/main" val="4162123477"/>
                  </a:ext>
                </a:extLst>
              </a:tr>
              <a:tr h="327291">
                <a:tc>
                  <a:txBody>
                    <a:bodyPr/>
                    <a:lstStyle/>
                    <a:p>
                      <a:pPr algn="l" fontAlgn="b"/>
                      <a:r>
                        <a:rPr lang="pt-BR" sz="1800" b="0" i="0" u="none" strike="noStrike">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tc>
                  <a:txBody>
                    <a:bodyPr/>
                    <a:lstStyle/>
                    <a:p>
                      <a:pPr algn="l" fontAlgn="b"/>
                      <a:r>
                        <a:rPr lang="pt-BR" sz="1800" b="0" i="0" u="none" strike="noStrike">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tc>
                  <a:txBody>
                    <a:bodyPr/>
                    <a:lstStyle/>
                    <a:p>
                      <a:pPr algn="l" fontAlgn="b"/>
                      <a:r>
                        <a:rPr lang="pt-BR" sz="1800" b="0" i="0" u="none" strike="noStrike">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tc>
                  <a:txBody>
                    <a:bodyPr/>
                    <a:lstStyle/>
                    <a:p>
                      <a:pPr algn="l" fontAlgn="b"/>
                      <a:r>
                        <a:rPr lang="pt-BR" sz="1800" b="0" i="0" u="none" strike="noStrike">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tc>
                  <a:txBody>
                    <a:bodyPr/>
                    <a:lstStyle/>
                    <a:p>
                      <a:pPr algn="l" fontAlgn="b"/>
                      <a:r>
                        <a:rPr lang="pt-BR" sz="1800" b="0" i="0" u="none" strike="noStrike">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tc>
                  <a:txBody>
                    <a:bodyPr/>
                    <a:lstStyle/>
                    <a:p>
                      <a:pPr algn="l" fontAlgn="b"/>
                      <a:r>
                        <a:rPr lang="pt-BR" sz="1800" b="0" i="0" u="none" strike="noStrike">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tc>
                  <a:txBody>
                    <a:bodyPr/>
                    <a:lstStyle/>
                    <a:p>
                      <a:pPr algn="l" fontAlgn="b"/>
                      <a:r>
                        <a:rPr lang="pt-BR" sz="1800" b="0" i="0" u="none" strike="noStrike">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tc gridSpan="5">
                  <a:txBody>
                    <a:bodyPr/>
                    <a:lstStyle/>
                    <a:p>
                      <a:pPr algn="ctr" fontAlgn="b"/>
                      <a:r>
                        <a:rPr lang="pt-BR" sz="2000" b="0" i="0" u="none" strike="noStrike" dirty="0" err="1">
                          <a:solidFill>
                            <a:srgbClr val="000000"/>
                          </a:solidFill>
                          <a:effectLst/>
                          <a:latin typeface="Segoe UI" panose="020B0502040204020203" pitchFamily="34" charset="0"/>
                        </a:rPr>
                        <a:t>Actual</a:t>
                      </a:r>
                      <a:endParaRPr lang="pt-BR" sz="2000" b="0" i="0" u="none" strike="noStrike" dirty="0">
                        <a:solidFill>
                          <a:srgbClr val="000000"/>
                        </a:solidFill>
                        <a:effectLst/>
                        <a:latin typeface="Segoe UI" panose="020B0502040204020203" pitchFamily="34"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c>
                  <a:txBody>
                    <a:bodyPr/>
                    <a:lstStyle/>
                    <a:p>
                      <a:pPr algn="l" fontAlgn="b"/>
                      <a:r>
                        <a:rPr lang="pt-BR" sz="2000" b="0" i="0" u="none" strike="noStrike" dirty="0">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tc gridSpan="6">
                  <a:txBody>
                    <a:bodyPr/>
                    <a:lstStyle/>
                    <a:p>
                      <a:pPr algn="ctr" fontAlgn="b"/>
                      <a:r>
                        <a:rPr lang="pt-BR" sz="2000" b="0" i="0" u="none" strike="noStrike" dirty="0" err="1">
                          <a:solidFill>
                            <a:srgbClr val="000000"/>
                          </a:solidFill>
                          <a:effectLst/>
                          <a:latin typeface="Segoe UI" panose="020B0502040204020203" pitchFamily="34" charset="0"/>
                        </a:rPr>
                        <a:t>Projections</a:t>
                      </a:r>
                      <a:endParaRPr lang="pt-BR" sz="2000" b="0" i="0" u="none" strike="noStrike" dirty="0">
                        <a:solidFill>
                          <a:srgbClr val="000000"/>
                        </a:solidFill>
                        <a:effectLst/>
                        <a:latin typeface="Segoe UI" panose="020B0502040204020203" pitchFamily="34"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c gridSpan="2">
                  <a:txBody>
                    <a:bodyPr/>
                    <a:lstStyle/>
                    <a:p>
                      <a:pPr algn="l" fontAlgn="b"/>
                      <a:r>
                        <a:rPr lang="pt-BR" sz="1800" b="0" i="0" u="none" strike="noStrike" dirty="0">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tc hMerge="1">
                  <a:txBody>
                    <a:bodyPr/>
                    <a:lstStyle/>
                    <a:p>
                      <a:pPr algn="l" fontAlgn="b"/>
                      <a:r>
                        <a:rPr lang="pt-BR" sz="1100" b="1" i="0" u="none" strike="noStrike">
                          <a:solidFill>
                            <a:srgbClr val="4B82AD"/>
                          </a:solidFill>
                          <a:effectLst/>
                          <a:latin typeface="Segoe UI" panose="020B0502040204020203" pitchFamily="34" charset="0"/>
                        </a:rPr>
                        <a:t>As of 30/dec/2024</a:t>
                      </a:r>
                    </a:p>
                  </a:txBody>
                  <a:tcPr marL="0" marR="0" marT="0" marB="0" anchor="b">
                    <a:lnL>
                      <a:noFill/>
                    </a:lnL>
                    <a:lnR>
                      <a:noFill/>
                    </a:lnR>
                    <a:lnT>
                      <a:noFill/>
                    </a:lnT>
                    <a:lnB>
                      <a:noFill/>
                    </a:lnB>
                    <a:solidFill>
                      <a:srgbClr val="DAEEF3"/>
                    </a:solidFill>
                  </a:tcPr>
                </a:tc>
                <a:tc gridSpan="3">
                  <a:txBody>
                    <a:bodyPr/>
                    <a:lstStyle/>
                    <a:p>
                      <a:r>
                        <a:rPr lang="pt-BR" sz="1300" b="1" i="0" u="none" strike="noStrike" dirty="0">
                          <a:solidFill>
                            <a:srgbClr val="4B82AD"/>
                          </a:solidFill>
                          <a:effectLst/>
                          <a:latin typeface="Segoe UI" panose="020B0502040204020203" pitchFamily="34" charset="0"/>
                        </a:rPr>
                        <a:t>As </a:t>
                      </a:r>
                      <a:r>
                        <a:rPr lang="pt-BR" sz="1300" b="1" i="0" u="none" strike="noStrike" dirty="0" err="1">
                          <a:solidFill>
                            <a:srgbClr val="4B82AD"/>
                          </a:solidFill>
                          <a:effectLst/>
                          <a:latin typeface="Segoe UI" panose="020B0502040204020203" pitchFamily="34" charset="0"/>
                        </a:rPr>
                        <a:t>of</a:t>
                      </a:r>
                      <a:r>
                        <a:rPr lang="pt-BR" sz="1300" b="1" i="0" u="none" strike="noStrike" dirty="0">
                          <a:solidFill>
                            <a:srgbClr val="4B82AD"/>
                          </a:solidFill>
                          <a:effectLst/>
                          <a:latin typeface="Segoe UI" panose="020B0502040204020203" pitchFamily="34" charset="0"/>
                        </a:rPr>
                        <a:t> 12/30/2024</a:t>
                      </a:r>
                      <a:endParaRPr lang="pt-BR" sz="1300" dirty="0"/>
                    </a:p>
                  </a:txBody>
                  <a:tcPr marL="0" marR="0" marT="0" marB="0" anchor="b">
                    <a:lnL>
                      <a:noFill/>
                    </a:lnL>
                    <a:lnR>
                      <a:noFill/>
                    </a:lnR>
                    <a:lnT>
                      <a:noFill/>
                    </a:lnT>
                    <a:lnB>
                      <a:noFill/>
                    </a:lnB>
                    <a:solidFill>
                      <a:srgbClr val="DAEEF3"/>
                    </a:solidFill>
                  </a:tcPr>
                </a:tc>
                <a:tc hMerge="1">
                  <a:txBody>
                    <a:bodyPr/>
                    <a:lstStyle/>
                    <a:p>
                      <a:endParaRPr lang="pt-BR"/>
                    </a:p>
                  </a:txBody>
                  <a:tcPr/>
                </a:tc>
                <a:tc hMerge="1">
                  <a:txBody>
                    <a:bodyPr/>
                    <a:lstStyle/>
                    <a:p>
                      <a:endParaRPr lang="pt-BR"/>
                    </a:p>
                  </a:txBody>
                  <a:tcPr/>
                </a:tc>
                <a:tc gridSpan="2">
                  <a:txBody>
                    <a:bodyPr/>
                    <a:lstStyle/>
                    <a:p>
                      <a:pPr algn="r" fontAlgn="b"/>
                      <a:r>
                        <a:rPr lang="pt-BR" sz="1300" b="1" i="0" u="none" strike="noStrike" dirty="0">
                          <a:solidFill>
                            <a:srgbClr val="4B82AD"/>
                          </a:solidFill>
                          <a:effectLst/>
                          <a:latin typeface="Segoe UI" panose="020B0502040204020203" pitchFamily="34" charset="0"/>
                        </a:rPr>
                        <a:t>2024</a:t>
                      </a:r>
                    </a:p>
                  </a:txBody>
                  <a:tcPr marL="0" marR="0" marT="0" marB="0" anchor="b">
                    <a:lnL>
                      <a:noFill/>
                    </a:lnL>
                    <a:lnR>
                      <a:noFill/>
                    </a:lnR>
                    <a:lnT>
                      <a:noFill/>
                    </a:lnT>
                    <a:lnB>
                      <a:noFill/>
                    </a:lnB>
                    <a:solidFill>
                      <a:srgbClr val="DAEEF3"/>
                    </a:solidFill>
                  </a:tcPr>
                </a:tc>
                <a:tc hMerge="1">
                  <a:txBody>
                    <a:bodyPr/>
                    <a:lstStyle/>
                    <a:p>
                      <a:pPr algn="l" fontAlgn="b"/>
                      <a:r>
                        <a:rPr lang="pt-BR" sz="800" b="0" i="0" u="none" strike="noStrike">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tc>
                  <a:txBody>
                    <a:bodyPr/>
                    <a:lstStyle/>
                    <a:p>
                      <a:pPr algn="l" fontAlgn="b"/>
                      <a:r>
                        <a:rPr lang="pt-BR" sz="1300" b="0" i="0" u="none" strike="noStrike" dirty="0">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extLst>
                  <a:ext uri="{0D108BD9-81ED-4DB2-BD59-A6C34878D82A}">
                    <a16:rowId xmlns:a16="http://schemas.microsoft.com/office/drawing/2014/main" val="1057418948"/>
                  </a:ext>
                </a:extLst>
              </a:tr>
              <a:tr h="327291">
                <a:tc>
                  <a:txBody>
                    <a:bodyPr/>
                    <a:lstStyle/>
                    <a:p>
                      <a:pPr algn="l" fontAlgn="b"/>
                      <a:r>
                        <a:rPr lang="pt-BR" sz="800" b="0" i="0" u="none" strike="noStrike">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tc>
                  <a:txBody>
                    <a:bodyPr/>
                    <a:lstStyle/>
                    <a:p>
                      <a:pPr algn="l" fontAlgn="b"/>
                      <a:r>
                        <a:rPr lang="pt-BR" sz="1100" b="1" i="0" u="none" strike="noStrike">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tc>
                  <a:txBody>
                    <a:bodyPr/>
                    <a:lstStyle/>
                    <a:p>
                      <a:pPr algn="l" fontAlgn="b"/>
                      <a:r>
                        <a:rPr lang="pt-BR" sz="1100" b="1" i="0" u="none" strike="noStrike">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tc>
                  <a:txBody>
                    <a:bodyPr/>
                    <a:lstStyle/>
                    <a:p>
                      <a:pPr algn="l" fontAlgn="b"/>
                      <a:r>
                        <a:rPr lang="pt-BR" sz="1100" b="1" i="0" u="none" strike="noStrike">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tc>
                  <a:txBody>
                    <a:bodyPr/>
                    <a:lstStyle/>
                    <a:p>
                      <a:pPr algn="l" fontAlgn="b"/>
                      <a:r>
                        <a:rPr lang="pt-BR" sz="1100" b="1" i="0" u="none" strike="noStrike">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tc>
                  <a:txBody>
                    <a:bodyPr/>
                    <a:lstStyle/>
                    <a:p>
                      <a:pPr algn="l" fontAlgn="b"/>
                      <a:r>
                        <a:rPr lang="pt-BR" sz="1100" b="1" i="0" u="none" strike="noStrike">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tc>
                  <a:txBody>
                    <a:bodyPr/>
                    <a:lstStyle/>
                    <a:p>
                      <a:pPr algn="l" fontAlgn="b"/>
                      <a:r>
                        <a:rPr lang="pt-BR" sz="1100" b="1" i="0" u="none" strike="noStrike">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tc gridSpan="2">
                  <a:txBody>
                    <a:bodyPr/>
                    <a:lstStyle/>
                    <a:p>
                      <a:pPr algn="ctr" fontAlgn="b"/>
                      <a:r>
                        <a:rPr lang="pt-BR" sz="1300" b="0" i="0" u="none" strike="noStrike" dirty="0">
                          <a:solidFill>
                            <a:srgbClr val="000000"/>
                          </a:solidFill>
                          <a:effectLst/>
                          <a:latin typeface="Segoe UI" panose="020B0502040204020203" pitchFamily="34" charset="0"/>
                        </a:rPr>
                        <a:t>2014-2022</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lang="pt-BR"/>
                    </a:p>
                  </a:txBody>
                  <a:tcPr/>
                </a:tc>
                <a:tc>
                  <a:txBody>
                    <a:bodyPr/>
                    <a:lstStyle/>
                    <a:p>
                      <a:pPr algn="ctr" fontAlgn="b"/>
                      <a:endParaRPr lang="pt-BR" sz="1300" b="0" i="0" u="none" strike="noStrike" dirty="0">
                        <a:solidFill>
                          <a:srgbClr val="000000"/>
                        </a:solidFill>
                        <a:effectLst/>
                        <a:latin typeface="Segoe UI" panose="020B0502040204020203"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b"/>
                      <a:r>
                        <a:rPr lang="pt-BR" sz="1300" b="0" i="0" u="none" strike="noStrike" dirty="0">
                          <a:solidFill>
                            <a:srgbClr val="000000"/>
                          </a:solidFill>
                          <a:effectLst/>
                          <a:latin typeface="Segoe UI" panose="020B0502040204020203" pitchFamily="34" charset="0"/>
                        </a:rPr>
                        <a:t>2023</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pt-BR" sz="1300" b="0" i="0" u="none" strike="noStrike" dirty="0">
                          <a:solidFill>
                            <a:srgbClr val="000000"/>
                          </a:solidFill>
                          <a:effectLst/>
                          <a:latin typeface="Segoe UI" panose="020B0502040204020203" pitchFamily="34" charset="0"/>
                        </a:rPr>
                        <a:t>2024</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pt-BR" sz="1300" b="0" i="0" u="none" strike="noStrike" dirty="0">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tc>
                  <a:txBody>
                    <a:bodyPr/>
                    <a:lstStyle/>
                    <a:p>
                      <a:pPr algn="r" fontAlgn="b"/>
                      <a:r>
                        <a:rPr lang="pt-BR" sz="1300" b="0" i="0" u="none" strike="noStrike" dirty="0">
                          <a:solidFill>
                            <a:srgbClr val="000000"/>
                          </a:solidFill>
                          <a:effectLst/>
                          <a:latin typeface="Segoe UI" panose="020B0502040204020203" pitchFamily="34" charset="0"/>
                        </a:rPr>
                        <a:t>2025</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pt-BR" sz="1300" b="0" i="0" u="none" strike="noStrike" dirty="0">
                          <a:solidFill>
                            <a:srgbClr val="000000"/>
                          </a:solidFill>
                          <a:effectLst/>
                          <a:latin typeface="Segoe UI" panose="020B0502040204020203" pitchFamily="34" charset="0"/>
                        </a:rPr>
                        <a:t>2026</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pt-BR" sz="1300" b="0" i="0" u="none" strike="noStrike" dirty="0">
                          <a:solidFill>
                            <a:srgbClr val="000000"/>
                          </a:solidFill>
                          <a:effectLst/>
                          <a:latin typeface="Segoe UI" panose="020B0502040204020203" pitchFamily="34" charset="0"/>
                        </a:rPr>
                        <a:t>2027</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pt-BR" sz="1300" b="0" i="0" u="none" strike="noStrike" dirty="0">
                          <a:solidFill>
                            <a:srgbClr val="000000"/>
                          </a:solidFill>
                          <a:effectLst/>
                          <a:latin typeface="Segoe UI" panose="020B0502040204020203" pitchFamily="34" charset="0"/>
                        </a:rPr>
                        <a:t>2028</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pt-BR" sz="1300" b="0" i="0" u="none" strike="noStrike" dirty="0">
                          <a:solidFill>
                            <a:srgbClr val="000000"/>
                          </a:solidFill>
                          <a:effectLst/>
                          <a:latin typeface="Segoe UI" panose="020B0502040204020203" pitchFamily="34" charset="0"/>
                        </a:rPr>
                        <a:t>2029</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pt-BR" sz="1300" b="0" i="0" u="none" strike="noStrike" dirty="0">
                          <a:solidFill>
                            <a:srgbClr val="000000"/>
                          </a:solidFill>
                          <a:effectLst/>
                          <a:latin typeface="Segoe UI" panose="020B0502040204020203" pitchFamily="34" charset="0"/>
                        </a:rPr>
                        <a:t>2030</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l" fontAlgn="b"/>
                      <a:r>
                        <a:rPr lang="pt-BR" sz="800" b="0" i="0" u="none" strike="noStrike">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tc hMerge="1">
                  <a:txBody>
                    <a:bodyPr/>
                    <a:lstStyle/>
                    <a:p>
                      <a:pPr algn="l" fontAlgn="b"/>
                      <a:r>
                        <a:rPr lang="pt-BR" sz="1100" b="0" i="0" u="none" strike="noStrike">
                          <a:solidFill>
                            <a:srgbClr val="000000"/>
                          </a:solidFill>
                          <a:effectLst/>
                          <a:latin typeface="Segoe UI" panose="020B0502040204020203" pitchFamily="34" charset="0"/>
                        </a:rPr>
                        <a:t>Sovereign Spreads</a:t>
                      </a:r>
                    </a:p>
                  </a:txBody>
                  <a:tcPr marL="0" marR="0" marT="0" marB="0" anchor="b">
                    <a:lnL>
                      <a:noFill/>
                    </a:lnL>
                    <a:lnR>
                      <a:noFill/>
                    </a:lnR>
                    <a:lnT>
                      <a:noFill/>
                    </a:lnT>
                    <a:lnB>
                      <a:noFill/>
                    </a:lnB>
                    <a:solidFill>
                      <a:srgbClr val="DAEEF3"/>
                    </a:solidFill>
                  </a:tcPr>
                </a:tc>
                <a:tc gridSpan="3">
                  <a:txBody>
                    <a:bodyPr/>
                    <a:lstStyle/>
                    <a:p>
                      <a:r>
                        <a:rPr lang="pt-BR" sz="1300" b="0" i="0" u="none" strike="noStrike">
                          <a:solidFill>
                            <a:srgbClr val="000000"/>
                          </a:solidFill>
                          <a:effectLst/>
                          <a:latin typeface="Segoe UI" panose="020B0502040204020203" pitchFamily="34" charset="0"/>
                        </a:rPr>
                        <a:t>Sovereign Spreads</a:t>
                      </a:r>
                      <a:endParaRPr lang="pt-BR" sz="1300"/>
                    </a:p>
                  </a:txBody>
                  <a:tcPr marL="0" marR="0" marT="0" marB="0" anchor="b">
                    <a:lnL>
                      <a:noFill/>
                    </a:lnL>
                    <a:lnR>
                      <a:noFill/>
                    </a:lnR>
                    <a:lnT>
                      <a:noFill/>
                    </a:lnT>
                    <a:lnB>
                      <a:noFill/>
                    </a:lnB>
                    <a:solidFill>
                      <a:srgbClr val="DAEEF3"/>
                    </a:solidFill>
                  </a:tcPr>
                </a:tc>
                <a:tc hMerge="1">
                  <a:txBody>
                    <a:bodyPr/>
                    <a:lstStyle/>
                    <a:p>
                      <a:endParaRPr lang="pt-BR"/>
                    </a:p>
                  </a:txBody>
                  <a:tcPr/>
                </a:tc>
                <a:tc hMerge="1">
                  <a:txBody>
                    <a:bodyPr/>
                    <a:lstStyle/>
                    <a:p>
                      <a:endParaRPr lang="pt-BR"/>
                    </a:p>
                  </a:txBody>
                  <a:tcPr/>
                </a:tc>
                <a:tc gridSpan="2">
                  <a:txBody>
                    <a:bodyPr/>
                    <a:lstStyle/>
                    <a:p>
                      <a:pPr algn="l" fontAlgn="b"/>
                      <a:r>
                        <a:rPr lang="pt-BR" sz="1300" b="0" i="0" u="none" strike="noStrike">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DAEEF3"/>
                    </a:solidFill>
                  </a:tcPr>
                </a:tc>
                <a:tc hMerge="1">
                  <a:txBody>
                    <a:bodyPr/>
                    <a:lstStyle/>
                    <a:p>
                      <a:pPr algn="l" fontAlgn="b"/>
                      <a:r>
                        <a:rPr lang="pt-BR" sz="800" b="0" i="0" u="none" strike="noStrike">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tc>
                  <a:txBody>
                    <a:bodyPr/>
                    <a:lstStyle/>
                    <a:p>
                      <a:pPr algn="l" fontAlgn="b"/>
                      <a:r>
                        <a:rPr lang="pt-BR" sz="1300" b="0" i="0" u="none" strike="noStrike" dirty="0">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extLst>
                  <a:ext uri="{0D108BD9-81ED-4DB2-BD59-A6C34878D82A}">
                    <a16:rowId xmlns:a16="http://schemas.microsoft.com/office/drawing/2014/main" val="209634374"/>
                  </a:ext>
                </a:extLst>
              </a:tr>
              <a:tr h="327291">
                <a:tc>
                  <a:txBody>
                    <a:bodyPr/>
                    <a:lstStyle/>
                    <a:p>
                      <a:pPr algn="l" fontAlgn="b"/>
                      <a:r>
                        <a:rPr lang="pt-BR" sz="800" b="0" i="0" u="none" strike="noStrike">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tc gridSpan="4">
                  <a:txBody>
                    <a:bodyPr/>
                    <a:lstStyle/>
                    <a:p>
                      <a:pPr algn="l" fontAlgn="b"/>
                      <a:r>
                        <a:rPr lang="pt-BR" sz="1450" b="0" i="0" u="none" strike="noStrike" dirty="0">
                          <a:solidFill>
                            <a:srgbClr val="000000"/>
                          </a:solidFill>
                          <a:effectLst/>
                          <a:latin typeface="Segoe UI" panose="020B0502040204020203" pitchFamily="34" charset="0"/>
                        </a:rPr>
                        <a:t>General </a:t>
                      </a:r>
                      <a:r>
                        <a:rPr lang="pt-BR" sz="1450" b="0" i="0" u="none" strike="noStrike" dirty="0" err="1">
                          <a:solidFill>
                            <a:srgbClr val="000000"/>
                          </a:solidFill>
                          <a:effectLst/>
                          <a:latin typeface="Segoe UI" panose="020B0502040204020203" pitchFamily="34" charset="0"/>
                        </a:rPr>
                        <a:t>gross</a:t>
                      </a:r>
                      <a:r>
                        <a:rPr lang="pt-BR" sz="1450" b="0" i="0" u="none" strike="noStrike" dirty="0">
                          <a:solidFill>
                            <a:srgbClr val="000000"/>
                          </a:solidFill>
                          <a:effectLst/>
                          <a:latin typeface="Segoe UI" panose="020B0502040204020203" pitchFamily="34" charset="0"/>
                        </a:rPr>
                        <a:t> </a:t>
                      </a:r>
                      <a:r>
                        <a:rPr lang="pt-BR" sz="1450" b="0" i="0" u="none" strike="noStrike" dirty="0" err="1">
                          <a:solidFill>
                            <a:srgbClr val="000000"/>
                          </a:solidFill>
                          <a:effectLst/>
                          <a:latin typeface="Segoe UI" panose="020B0502040204020203" pitchFamily="34" charset="0"/>
                        </a:rPr>
                        <a:t>public</a:t>
                      </a:r>
                      <a:r>
                        <a:rPr lang="pt-BR" sz="1450" b="0" i="0" u="none" strike="noStrike" dirty="0">
                          <a:solidFill>
                            <a:srgbClr val="000000"/>
                          </a:solidFill>
                          <a:effectLst/>
                          <a:latin typeface="Segoe UI" panose="020B0502040204020203" pitchFamily="34" charset="0"/>
                        </a:rPr>
                        <a:t> </a:t>
                      </a:r>
                      <a:r>
                        <a:rPr lang="pt-BR" sz="1450" b="0" i="0" u="none" strike="noStrike" dirty="0" err="1">
                          <a:solidFill>
                            <a:srgbClr val="000000"/>
                          </a:solidFill>
                          <a:effectLst/>
                          <a:latin typeface="Segoe UI" panose="020B0502040204020203" pitchFamily="34" charset="0"/>
                        </a:rPr>
                        <a:t>debt</a:t>
                      </a:r>
                      <a:endParaRPr lang="pt-BR" sz="1450" b="0" i="0" u="none" strike="noStrike" dirty="0">
                        <a:solidFill>
                          <a:srgbClr val="000000"/>
                        </a:solidFill>
                        <a:effectLst/>
                        <a:latin typeface="Segoe UI" panose="020B0502040204020203" pitchFamily="34" charset="0"/>
                      </a:endParaRPr>
                    </a:p>
                  </a:txBody>
                  <a:tcPr marL="0" marR="0" marT="0" marB="0" anchor="b">
                    <a:lnL>
                      <a:noFill/>
                    </a:lnL>
                    <a:lnR>
                      <a:noFill/>
                    </a:lnR>
                    <a:lnT>
                      <a:noFill/>
                    </a:lnT>
                    <a:lnB>
                      <a:noFill/>
                    </a:lnB>
                    <a:solidFill>
                      <a:srgbClr val="FFFFFF"/>
                    </a:solidFill>
                  </a:tcPr>
                </a:tc>
                <a:tc hMerge="1">
                  <a:txBody>
                    <a:bodyPr/>
                    <a:lstStyle/>
                    <a:p>
                      <a:endParaRPr lang="pt-BR"/>
                    </a:p>
                  </a:txBody>
                  <a:tcPr/>
                </a:tc>
                <a:tc hMerge="1">
                  <a:txBody>
                    <a:bodyPr/>
                    <a:lstStyle/>
                    <a:p>
                      <a:endParaRPr lang="pt-BR"/>
                    </a:p>
                  </a:txBody>
                  <a:tcPr/>
                </a:tc>
                <a:tc hMerge="1">
                  <a:txBody>
                    <a:bodyPr/>
                    <a:lstStyle/>
                    <a:p>
                      <a:endParaRPr lang="pt-BR"/>
                    </a:p>
                  </a:txBody>
                  <a:tcPr/>
                </a:tc>
                <a:tc>
                  <a:txBody>
                    <a:bodyPr/>
                    <a:lstStyle/>
                    <a:p>
                      <a:pPr algn="l" fontAlgn="b"/>
                      <a:r>
                        <a:rPr lang="pt-BR" sz="1100" b="0" i="0" u="none" strike="noStrike">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tc>
                  <a:txBody>
                    <a:bodyPr/>
                    <a:lstStyle/>
                    <a:p>
                      <a:pPr algn="l" fontAlgn="b"/>
                      <a:r>
                        <a:rPr lang="pt-BR" sz="1100" b="0" i="0" u="none" strike="noStrike">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tc>
                  <a:txBody>
                    <a:bodyPr/>
                    <a:lstStyle/>
                    <a:p>
                      <a:pPr algn="l" fontAlgn="b"/>
                      <a:r>
                        <a:rPr lang="pt-BR" sz="1300" b="0" i="0" u="none" strike="noStrike">
                          <a:solidFill>
                            <a:srgbClr val="000000"/>
                          </a:solidFill>
                          <a:effectLst/>
                          <a:latin typeface="Segoe UI" panose="020B0502040204020203" pitchFamily="34" charset="0"/>
                        </a:rPr>
                        <a:t> </a:t>
                      </a:r>
                    </a:p>
                  </a:txBody>
                  <a:tcPr marL="0" marR="0" marT="0" marB="0" anchor="b">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l" fontAlgn="b"/>
                      <a:r>
                        <a:rPr lang="pt-BR" sz="1300" b="0" i="0" u="none" strike="noStrike">
                          <a:solidFill>
                            <a:srgbClr val="000000"/>
                          </a:solidFill>
                          <a:effectLst/>
                          <a:latin typeface="Segoe UI" panose="020B0502040204020203" pitchFamily="34" charset="0"/>
                        </a:rPr>
                        <a:t>72,3</a:t>
                      </a:r>
                    </a:p>
                  </a:txBody>
                  <a:tcPr marL="0" marR="0" marT="0" marB="0" anchor="b">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l" fontAlgn="b"/>
                      <a:r>
                        <a:rPr lang="pt-BR" sz="1300" b="0" i="0" u="none" strike="noStrike" dirty="0">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tc>
                  <a:txBody>
                    <a:bodyPr/>
                    <a:lstStyle/>
                    <a:p>
                      <a:pPr algn="ctr" fontAlgn="b"/>
                      <a:r>
                        <a:rPr lang="pt-BR" sz="1300" b="0" i="0" u="none" strike="noStrike">
                          <a:solidFill>
                            <a:srgbClr val="000000"/>
                          </a:solidFill>
                          <a:effectLst/>
                          <a:latin typeface="Segoe UI" panose="020B0502040204020203" pitchFamily="34" charset="0"/>
                        </a:rPr>
                        <a:t>73,8</a:t>
                      </a:r>
                    </a:p>
                  </a:txBody>
                  <a:tcPr marL="0" marR="0" marT="0" marB="0" anchor="b">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b"/>
                      <a:r>
                        <a:rPr lang="pt-BR" sz="1300" b="0" i="0" u="none" strike="noStrike">
                          <a:solidFill>
                            <a:srgbClr val="000000"/>
                          </a:solidFill>
                          <a:effectLst/>
                          <a:latin typeface="Segoe UI" panose="020B0502040204020203" pitchFamily="34" charset="0"/>
                        </a:rPr>
                        <a:t>76,5</a:t>
                      </a:r>
                    </a:p>
                  </a:txBody>
                  <a:tcPr marL="0" marR="0" marT="0" marB="0" anchor="b">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l" fontAlgn="b"/>
                      <a:r>
                        <a:rPr lang="pt-BR" sz="1300" b="0" i="0" u="none" strike="noStrike">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tc>
                  <a:txBody>
                    <a:bodyPr/>
                    <a:lstStyle/>
                    <a:p>
                      <a:pPr algn="r" fontAlgn="b"/>
                      <a:r>
                        <a:rPr lang="pt-BR" sz="1300" b="0" i="0" u="none" strike="noStrike">
                          <a:solidFill>
                            <a:srgbClr val="000000"/>
                          </a:solidFill>
                          <a:effectLst/>
                          <a:latin typeface="Segoe UI" panose="020B0502040204020203" pitchFamily="34" charset="0"/>
                        </a:rPr>
                        <a:t>78,3</a:t>
                      </a:r>
                    </a:p>
                  </a:txBody>
                  <a:tcPr marL="0" marR="0" marT="0" marB="0" anchor="b">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r" fontAlgn="b"/>
                      <a:r>
                        <a:rPr lang="pt-BR" sz="1300" b="0" i="0" u="none" strike="noStrike">
                          <a:solidFill>
                            <a:srgbClr val="000000"/>
                          </a:solidFill>
                          <a:effectLst/>
                          <a:latin typeface="Segoe UI" panose="020B0502040204020203" pitchFamily="34" charset="0"/>
                        </a:rPr>
                        <a:t>81,7</a:t>
                      </a:r>
                    </a:p>
                  </a:txBody>
                  <a:tcPr marL="0" marR="0" marT="0" marB="0" anchor="b">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r" fontAlgn="b"/>
                      <a:r>
                        <a:rPr lang="pt-BR" sz="1300" b="0" i="0" u="none" strike="noStrike">
                          <a:solidFill>
                            <a:srgbClr val="000000"/>
                          </a:solidFill>
                          <a:effectLst/>
                          <a:latin typeface="Segoe UI" panose="020B0502040204020203" pitchFamily="34" charset="0"/>
                        </a:rPr>
                        <a:t>83,8</a:t>
                      </a:r>
                    </a:p>
                  </a:txBody>
                  <a:tcPr marL="0" marR="0" marT="0" marB="0" anchor="b">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r" fontAlgn="b"/>
                      <a:r>
                        <a:rPr lang="pt-BR" sz="1300" b="0" i="0" u="none" strike="noStrike" dirty="0">
                          <a:solidFill>
                            <a:srgbClr val="000000"/>
                          </a:solidFill>
                          <a:effectLst/>
                          <a:latin typeface="Segoe UI" panose="020B0502040204020203" pitchFamily="34" charset="0"/>
                        </a:rPr>
                        <a:t>86,1</a:t>
                      </a:r>
                    </a:p>
                  </a:txBody>
                  <a:tcPr marL="0" marR="0" marT="0" marB="0" anchor="b">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r" fontAlgn="b"/>
                      <a:r>
                        <a:rPr lang="pt-BR" sz="1300" b="0" i="0" u="none" strike="noStrike" dirty="0">
                          <a:solidFill>
                            <a:srgbClr val="000000"/>
                          </a:solidFill>
                          <a:effectLst/>
                          <a:latin typeface="Segoe UI" panose="020B0502040204020203" pitchFamily="34" charset="0"/>
                        </a:rPr>
                        <a:t>88,3</a:t>
                      </a:r>
                    </a:p>
                  </a:txBody>
                  <a:tcPr marL="0" marR="0" marT="0" marB="0" anchor="b">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r" fontAlgn="b"/>
                      <a:r>
                        <a:rPr lang="pt-BR" sz="1300" b="0" i="0" u="none" strike="noStrike" dirty="0">
                          <a:solidFill>
                            <a:srgbClr val="000000"/>
                          </a:solidFill>
                          <a:effectLst/>
                          <a:latin typeface="Segoe UI" panose="020B0502040204020203" pitchFamily="34" charset="0"/>
                        </a:rPr>
                        <a:t>90,0</a:t>
                      </a:r>
                    </a:p>
                  </a:txBody>
                  <a:tcPr marL="0" marR="0" marT="0" marB="0" anchor="b">
                    <a:lnL>
                      <a:noFill/>
                    </a:lnL>
                    <a:lnR>
                      <a:noFill/>
                    </a:lnR>
                    <a:lnT w="6350" cap="flat" cmpd="sng" algn="ctr">
                      <a:solidFill>
                        <a:srgbClr val="000000"/>
                      </a:solidFill>
                      <a:prstDash val="solid"/>
                      <a:round/>
                      <a:headEnd type="none" w="med" len="med"/>
                      <a:tailEnd type="none" w="med" len="med"/>
                    </a:lnT>
                    <a:lnB>
                      <a:noFill/>
                    </a:lnB>
                    <a:solidFill>
                      <a:srgbClr val="FFFFFF"/>
                    </a:solidFill>
                  </a:tcPr>
                </a:tc>
                <a:tc gridSpan="2">
                  <a:txBody>
                    <a:bodyPr/>
                    <a:lstStyle/>
                    <a:p>
                      <a:pPr algn="l" fontAlgn="b"/>
                      <a:r>
                        <a:rPr lang="pt-BR" sz="800" b="0" i="0" u="none" strike="noStrike">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tc hMerge="1">
                  <a:txBody>
                    <a:bodyPr/>
                    <a:lstStyle/>
                    <a:p>
                      <a:pPr algn="l" fontAlgn="b"/>
                      <a:r>
                        <a:rPr lang="pt-BR" sz="1100" b="0" i="0" u="none" strike="noStrike">
                          <a:solidFill>
                            <a:srgbClr val="000000"/>
                          </a:solidFill>
                          <a:effectLst/>
                          <a:latin typeface="Segoe UI" panose="020B0502040204020203" pitchFamily="34" charset="0"/>
                        </a:rPr>
                        <a:t>Bond Spread (bp) 3/</a:t>
                      </a:r>
                    </a:p>
                  </a:txBody>
                  <a:tcPr marL="0" marR="0" marT="0" marB="0" anchor="b">
                    <a:lnL>
                      <a:noFill/>
                    </a:lnL>
                    <a:lnR>
                      <a:noFill/>
                    </a:lnR>
                    <a:lnT>
                      <a:noFill/>
                    </a:lnT>
                    <a:lnB>
                      <a:noFill/>
                    </a:lnB>
                    <a:solidFill>
                      <a:srgbClr val="DAEEF3"/>
                    </a:solidFill>
                  </a:tcPr>
                </a:tc>
                <a:tc gridSpan="3">
                  <a:txBody>
                    <a:bodyPr/>
                    <a:lstStyle/>
                    <a:p>
                      <a:r>
                        <a:rPr lang="pt-BR" sz="1300" b="0" i="0" u="none" strike="noStrike" dirty="0">
                          <a:solidFill>
                            <a:srgbClr val="000000"/>
                          </a:solidFill>
                          <a:effectLst/>
                          <a:latin typeface="Segoe UI" panose="020B0502040204020203" pitchFamily="34" charset="0"/>
                        </a:rPr>
                        <a:t>Bond Spread (</a:t>
                      </a:r>
                      <a:r>
                        <a:rPr lang="pt-BR" sz="1300" b="0" i="0" u="none" strike="noStrike" dirty="0" err="1">
                          <a:solidFill>
                            <a:srgbClr val="000000"/>
                          </a:solidFill>
                          <a:effectLst/>
                          <a:latin typeface="Segoe UI" panose="020B0502040204020203" pitchFamily="34" charset="0"/>
                        </a:rPr>
                        <a:t>bp</a:t>
                      </a:r>
                      <a:r>
                        <a:rPr lang="pt-BR" sz="1300" b="0" i="0" u="none" strike="noStrike" dirty="0">
                          <a:solidFill>
                            <a:srgbClr val="000000"/>
                          </a:solidFill>
                          <a:effectLst/>
                          <a:latin typeface="Segoe UI" panose="020B0502040204020203" pitchFamily="34" charset="0"/>
                        </a:rPr>
                        <a:t>) </a:t>
                      </a:r>
                      <a:endParaRPr lang="pt-BR" sz="1300" dirty="0"/>
                    </a:p>
                  </a:txBody>
                  <a:tcPr marL="0" marR="0" marT="0" marB="0" anchor="b">
                    <a:lnL>
                      <a:noFill/>
                    </a:lnL>
                    <a:lnR>
                      <a:noFill/>
                    </a:lnR>
                    <a:lnT>
                      <a:noFill/>
                    </a:lnT>
                    <a:lnB>
                      <a:noFill/>
                    </a:lnB>
                    <a:solidFill>
                      <a:srgbClr val="DAEEF3"/>
                    </a:solidFill>
                  </a:tcPr>
                </a:tc>
                <a:tc hMerge="1">
                  <a:txBody>
                    <a:bodyPr/>
                    <a:lstStyle/>
                    <a:p>
                      <a:endParaRPr lang="pt-BR"/>
                    </a:p>
                  </a:txBody>
                  <a:tcPr/>
                </a:tc>
                <a:tc hMerge="1">
                  <a:txBody>
                    <a:bodyPr/>
                    <a:lstStyle/>
                    <a:p>
                      <a:endParaRPr lang="pt-BR"/>
                    </a:p>
                  </a:txBody>
                  <a:tcPr/>
                </a:tc>
                <a:tc gridSpan="2">
                  <a:txBody>
                    <a:bodyPr/>
                    <a:lstStyle/>
                    <a:p>
                      <a:pPr algn="ctr" fontAlgn="b"/>
                      <a:r>
                        <a:rPr lang="pt-BR" sz="1300" b="0" i="0" u="none" strike="noStrike">
                          <a:solidFill>
                            <a:srgbClr val="000000"/>
                          </a:solidFill>
                          <a:effectLst/>
                          <a:latin typeface="Segoe UI" panose="020B0502040204020203" pitchFamily="34" charset="0"/>
                        </a:rPr>
                        <a:t>246</a:t>
                      </a:r>
                    </a:p>
                  </a:txBody>
                  <a:tcPr marL="0" marR="0" marT="0" marB="0" anchor="b">
                    <a:lnL>
                      <a:noFill/>
                    </a:lnL>
                    <a:lnR>
                      <a:noFill/>
                    </a:lnR>
                    <a:lnT>
                      <a:noFill/>
                    </a:lnT>
                    <a:lnB>
                      <a:noFill/>
                    </a:lnB>
                    <a:solidFill>
                      <a:srgbClr val="DAEEF3"/>
                    </a:solidFill>
                  </a:tcPr>
                </a:tc>
                <a:tc hMerge="1">
                  <a:txBody>
                    <a:bodyPr/>
                    <a:lstStyle/>
                    <a:p>
                      <a:pPr algn="l" fontAlgn="b"/>
                      <a:r>
                        <a:rPr lang="pt-BR" sz="800" b="0" i="0" u="none" strike="noStrike">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tc>
                  <a:txBody>
                    <a:bodyPr/>
                    <a:lstStyle/>
                    <a:p>
                      <a:pPr algn="l" fontAlgn="b"/>
                      <a:r>
                        <a:rPr lang="pt-BR" sz="1300" b="0" i="0" u="none" strike="noStrike" dirty="0">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extLst>
                  <a:ext uri="{0D108BD9-81ED-4DB2-BD59-A6C34878D82A}">
                    <a16:rowId xmlns:a16="http://schemas.microsoft.com/office/drawing/2014/main" val="1427223746"/>
                  </a:ext>
                </a:extLst>
              </a:tr>
              <a:tr h="327291">
                <a:tc>
                  <a:txBody>
                    <a:bodyPr/>
                    <a:lstStyle/>
                    <a:p>
                      <a:pPr algn="l" fontAlgn="b"/>
                      <a:r>
                        <a:rPr lang="pt-BR" sz="800" b="0" i="0" u="none" strike="noStrike">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tc gridSpan="4">
                  <a:txBody>
                    <a:bodyPr/>
                    <a:lstStyle/>
                    <a:p>
                      <a:pPr algn="l" fontAlgn="b"/>
                      <a:r>
                        <a:rPr lang="pt-BR" sz="1450" b="0" i="0" u="none" strike="noStrike" dirty="0" err="1">
                          <a:solidFill>
                            <a:srgbClr val="000000"/>
                          </a:solidFill>
                          <a:effectLst/>
                          <a:latin typeface="Segoe UI" panose="020B0502040204020203" pitchFamily="34" charset="0"/>
                        </a:rPr>
                        <a:t>Public</a:t>
                      </a:r>
                      <a:r>
                        <a:rPr lang="pt-BR" sz="1450" b="0" i="0" u="none" strike="noStrike" dirty="0">
                          <a:solidFill>
                            <a:srgbClr val="000000"/>
                          </a:solidFill>
                          <a:effectLst/>
                          <a:latin typeface="Segoe UI" panose="020B0502040204020203" pitchFamily="34" charset="0"/>
                        </a:rPr>
                        <a:t> </a:t>
                      </a:r>
                      <a:r>
                        <a:rPr lang="pt-BR" sz="1450" b="0" i="0" u="none" strike="noStrike" dirty="0" err="1">
                          <a:solidFill>
                            <a:srgbClr val="000000"/>
                          </a:solidFill>
                          <a:effectLst/>
                          <a:latin typeface="Segoe UI" panose="020B0502040204020203" pitchFamily="34" charset="0"/>
                        </a:rPr>
                        <a:t>gross</a:t>
                      </a:r>
                      <a:r>
                        <a:rPr lang="pt-BR" sz="1450" b="0" i="0" u="none" strike="noStrike" dirty="0">
                          <a:solidFill>
                            <a:srgbClr val="000000"/>
                          </a:solidFill>
                          <a:effectLst/>
                          <a:latin typeface="Segoe UI" panose="020B0502040204020203" pitchFamily="34" charset="0"/>
                        </a:rPr>
                        <a:t> </a:t>
                      </a:r>
                      <a:r>
                        <a:rPr lang="pt-BR" sz="1450" b="0" i="0" u="none" strike="noStrike" dirty="0" err="1">
                          <a:solidFill>
                            <a:srgbClr val="000000"/>
                          </a:solidFill>
                          <a:effectLst/>
                          <a:latin typeface="Segoe UI" panose="020B0502040204020203" pitchFamily="34" charset="0"/>
                        </a:rPr>
                        <a:t>financing</a:t>
                      </a:r>
                      <a:r>
                        <a:rPr lang="pt-BR" sz="1450" b="0" i="0" u="none" strike="noStrike" dirty="0">
                          <a:solidFill>
                            <a:srgbClr val="000000"/>
                          </a:solidFill>
                          <a:effectLst/>
                          <a:latin typeface="Segoe UI" panose="020B0502040204020203" pitchFamily="34" charset="0"/>
                        </a:rPr>
                        <a:t> </a:t>
                      </a:r>
                      <a:r>
                        <a:rPr lang="pt-BR" sz="1450" b="0" i="0" u="none" strike="noStrike" dirty="0" err="1">
                          <a:solidFill>
                            <a:srgbClr val="000000"/>
                          </a:solidFill>
                          <a:effectLst/>
                          <a:latin typeface="Segoe UI" panose="020B0502040204020203" pitchFamily="34" charset="0"/>
                        </a:rPr>
                        <a:t>needs</a:t>
                      </a:r>
                      <a:endParaRPr lang="pt-BR" sz="1450" b="0" i="0" u="none" strike="noStrike" dirty="0">
                        <a:solidFill>
                          <a:srgbClr val="000000"/>
                        </a:solidFill>
                        <a:effectLst/>
                        <a:latin typeface="Segoe UI" panose="020B0502040204020203" pitchFamily="34" charset="0"/>
                      </a:endParaRPr>
                    </a:p>
                  </a:txBody>
                  <a:tcPr marL="0" marR="0" marT="0" marB="0" anchor="b">
                    <a:lnL>
                      <a:noFill/>
                    </a:lnL>
                    <a:lnR>
                      <a:noFill/>
                    </a:lnR>
                    <a:lnT>
                      <a:noFill/>
                    </a:lnT>
                    <a:lnB>
                      <a:noFill/>
                    </a:lnB>
                    <a:solidFill>
                      <a:srgbClr val="FFFFFF"/>
                    </a:solidFill>
                  </a:tcPr>
                </a:tc>
                <a:tc hMerge="1">
                  <a:txBody>
                    <a:bodyPr/>
                    <a:lstStyle/>
                    <a:p>
                      <a:endParaRPr lang="pt-BR"/>
                    </a:p>
                  </a:txBody>
                  <a:tcPr/>
                </a:tc>
                <a:tc hMerge="1">
                  <a:txBody>
                    <a:bodyPr/>
                    <a:lstStyle/>
                    <a:p>
                      <a:endParaRPr lang="pt-BR"/>
                    </a:p>
                  </a:txBody>
                  <a:tcPr/>
                </a:tc>
                <a:tc hMerge="1">
                  <a:txBody>
                    <a:bodyPr/>
                    <a:lstStyle/>
                    <a:p>
                      <a:endParaRPr lang="pt-BR"/>
                    </a:p>
                  </a:txBody>
                  <a:tcPr/>
                </a:tc>
                <a:tc>
                  <a:txBody>
                    <a:bodyPr/>
                    <a:lstStyle/>
                    <a:p>
                      <a:pPr algn="l" fontAlgn="b"/>
                      <a:r>
                        <a:rPr lang="pt-BR" sz="1100" b="0" i="0" u="none" strike="noStrike">
                          <a:solidFill>
                            <a:srgbClr val="000000"/>
                          </a:solidFill>
                          <a:effectLst/>
                          <a:latin typeface="Segoe UI" panose="020B0502040204020203" pitchFamily="34" charset="0"/>
                        </a:rPr>
                        <a:t> </a:t>
                      </a:r>
                    </a:p>
                  </a:txBody>
                  <a:tcPr marL="44101" marR="0" marT="0" marB="0" anchor="b">
                    <a:lnL>
                      <a:noFill/>
                    </a:lnL>
                    <a:lnR>
                      <a:noFill/>
                    </a:lnR>
                    <a:lnT>
                      <a:noFill/>
                    </a:lnT>
                    <a:lnB>
                      <a:noFill/>
                    </a:lnB>
                    <a:solidFill>
                      <a:srgbClr val="FFFFFF"/>
                    </a:solidFill>
                  </a:tcPr>
                </a:tc>
                <a:tc>
                  <a:txBody>
                    <a:bodyPr/>
                    <a:lstStyle/>
                    <a:p>
                      <a:pPr algn="l" fontAlgn="b"/>
                      <a:r>
                        <a:rPr lang="pt-BR" sz="1100" b="0" i="0" u="none" strike="noStrike">
                          <a:solidFill>
                            <a:srgbClr val="000000"/>
                          </a:solidFill>
                          <a:effectLst/>
                          <a:latin typeface="Segoe UI" panose="020B0502040204020203" pitchFamily="34" charset="0"/>
                        </a:rPr>
                        <a:t> </a:t>
                      </a:r>
                    </a:p>
                  </a:txBody>
                  <a:tcPr marL="44101" marR="0" marT="0" marB="0" anchor="b">
                    <a:lnL>
                      <a:noFill/>
                    </a:lnL>
                    <a:lnR>
                      <a:noFill/>
                    </a:lnR>
                    <a:lnT>
                      <a:noFill/>
                    </a:lnT>
                    <a:lnB>
                      <a:noFill/>
                    </a:lnB>
                    <a:solidFill>
                      <a:srgbClr val="FFFFFF"/>
                    </a:solidFill>
                  </a:tcPr>
                </a:tc>
                <a:tc>
                  <a:txBody>
                    <a:bodyPr/>
                    <a:lstStyle/>
                    <a:p>
                      <a:pPr algn="l" fontAlgn="b"/>
                      <a:r>
                        <a:rPr lang="pt-BR" sz="1300" b="0" i="0" u="none" strike="noStrike">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tc>
                  <a:txBody>
                    <a:bodyPr/>
                    <a:lstStyle/>
                    <a:p>
                      <a:pPr algn="l" fontAlgn="b"/>
                      <a:r>
                        <a:rPr lang="pt-BR" sz="1300" b="0" i="0" u="none" strike="noStrike" dirty="0">
                          <a:solidFill>
                            <a:srgbClr val="000000"/>
                          </a:solidFill>
                          <a:effectLst/>
                          <a:latin typeface="Segoe UI" panose="020B0502040204020203" pitchFamily="34" charset="0"/>
                        </a:rPr>
                        <a:t>21,5</a:t>
                      </a:r>
                    </a:p>
                  </a:txBody>
                  <a:tcPr marL="0" marR="0" marT="0" marB="0" anchor="b">
                    <a:lnL>
                      <a:noFill/>
                    </a:lnL>
                    <a:lnR>
                      <a:noFill/>
                    </a:lnR>
                    <a:lnT>
                      <a:noFill/>
                    </a:lnT>
                    <a:lnB>
                      <a:noFill/>
                    </a:lnB>
                    <a:solidFill>
                      <a:srgbClr val="FFFFFF"/>
                    </a:solidFill>
                  </a:tcPr>
                </a:tc>
                <a:tc>
                  <a:txBody>
                    <a:bodyPr/>
                    <a:lstStyle/>
                    <a:p>
                      <a:pPr algn="l" fontAlgn="b"/>
                      <a:r>
                        <a:rPr lang="pt-BR" sz="1300" b="0" i="0" u="none" strike="noStrike" dirty="0">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tc>
                  <a:txBody>
                    <a:bodyPr/>
                    <a:lstStyle/>
                    <a:p>
                      <a:pPr algn="ctr" fontAlgn="b"/>
                      <a:r>
                        <a:rPr lang="pt-BR" sz="1300" b="0" i="0" u="none" strike="noStrike">
                          <a:solidFill>
                            <a:srgbClr val="000000"/>
                          </a:solidFill>
                          <a:effectLst/>
                          <a:latin typeface="Segoe UI" panose="020B0502040204020203" pitchFamily="34" charset="0"/>
                        </a:rPr>
                        <a:t>24,6</a:t>
                      </a:r>
                    </a:p>
                  </a:txBody>
                  <a:tcPr marL="0" marR="0" marT="0" marB="0" anchor="b">
                    <a:lnL>
                      <a:noFill/>
                    </a:lnL>
                    <a:lnR>
                      <a:noFill/>
                    </a:lnR>
                    <a:lnT>
                      <a:noFill/>
                    </a:lnT>
                    <a:lnB>
                      <a:noFill/>
                    </a:lnB>
                    <a:solidFill>
                      <a:srgbClr val="FFFFFF"/>
                    </a:solidFill>
                  </a:tcPr>
                </a:tc>
                <a:tc>
                  <a:txBody>
                    <a:bodyPr/>
                    <a:lstStyle/>
                    <a:p>
                      <a:pPr algn="ctr" fontAlgn="b"/>
                      <a:r>
                        <a:rPr lang="pt-BR" sz="1300" b="0" i="0" u="none" strike="noStrike">
                          <a:solidFill>
                            <a:srgbClr val="000000"/>
                          </a:solidFill>
                          <a:effectLst/>
                          <a:latin typeface="Segoe UI" panose="020B0502040204020203" pitchFamily="34" charset="0"/>
                        </a:rPr>
                        <a:t>21,6</a:t>
                      </a:r>
                    </a:p>
                  </a:txBody>
                  <a:tcPr marL="0" marR="0" marT="0" marB="0" anchor="b">
                    <a:lnL>
                      <a:noFill/>
                    </a:lnL>
                    <a:lnR>
                      <a:noFill/>
                    </a:lnR>
                    <a:lnT>
                      <a:noFill/>
                    </a:lnT>
                    <a:lnB>
                      <a:noFill/>
                    </a:lnB>
                    <a:solidFill>
                      <a:srgbClr val="FFFFFF"/>
                    </a:solidFill>
                  </a:tcPr>
                </a:tc>
                <a:tc>
                  <a:txBody>
                    <a:bodyPr/>
                    <a:lstStyle/>
                    <a:p>
                      <a:pPr algn="l" fontAlgn="b"/>
                      <a:r>
                        <a:rPr lang="pt-BR" sz="1300" b="0" i="0" u="none" strike="noStrike">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tc>
                  <a:txBody>
                    <a:bodyPr/>
                    <a:lstStyle/>
                    <a:p>
                      <a:pPr algn="r" fontAlgn="b"/>
                      <a:r>
                        <a:rPr lang="pt-BR" sz="1300" b="0" i="0" u="none" strike="noStrike">
                          <a:solidFill>
                            <a:srgbClr val="000000"/>
                          </a:solidFill>
                          <a:effectLst/>
                          <a:latin typeface="Segoe UI" panose="020B0502040204020203" pitchFamily="34" charset="0"/>
                        </a:rPr>
                        <a:t>26,8</a:t>
                      </a:r>
                    </a:p>
                  </a:txBody>
                  <a:tcPr marL="0" marR="0" marT="0" marB="0" anchor="b">
                    <a:lnL>
                      <a:noFill/>
                    </a:lnL>
                    <a:lnR>
                      <a:noFill/>
                    </a:lnR>
                    <a:lnT>
                      <a:noFill/>
                    </a:lnT>
                    <a:lnB>
                      <a:noFill/>
                    </a:lnB>
                    <a:solidFill>
                      <a:srgbClr val="FFFFFF"/>
                    </a:solidFill>
                  </a:tcPr>
                </a:tc>
                <a:tc>
                  <a:txBody>
                    <a:bodyPr/>
                    <a:lstStyle/>
                    <a:p>
                      <a:pPr algn="r" fontAlgn="b"/>
                      <a:r>
                        <a:rPr lang="pt-BR" sz="1300" b="0" i="0" u="none" strike="noStrike">
                          <a:solidFill>
                            <a:srgbClr val="000000"/>
                          </a:solidFill>
                          <a:effectLst/>
                          <a:latin typeface="Segoe UI" panose="020B0502040204020203" pitchFamily="34" charset="0"/>
                        </a:rPr>
                        <a:t>29,7</a:t>
                      </a:r>
                    </a:p>
                  </a:txBody>
                  <a:tcPr marL="0" marR="0" marT="0" marB="0" anchor="b">
                    <a:lnL>
                      <a:noFill/>
                    </a:lnL>
                    <a:lnR>
                      <a:noFill/>
                    </a:lnR>
                    <a:lnT>
                      <a:noFill/>
                    </a:lnT>
                    <a:lnB>
                      <a:noFill/>
                    </a:lnB>
                    <a:solidFill>
                      <a:srgbClr val="FFFFFF"/>
                    </a:solidFill>
                  </a:tcPr>
                </a:tc>
                <a:tc>
                  <a:txBody>
                    <a:bodyPr/>
                    <a:lstStyle/>
                    <a:p>
                      <a:pPr algn="r" fontAlgn="b"/>
                      <a:r>
                        <a:rPr lang="pt-BR" sz="1300" b="0" i="0" u="none" strike="noStrike">
                          <a:solidFill>
                            <a:srgbClr val="000000"/>
                          </a:solidFill>
                          <a:effectLst/>
                          <a:latin typeface="Segoe UI" panose="020B0502040204020203" pitchFamily="34" charset="0"/>
                        </a:rPr>
                        <a:t>24,5</a:t>
                      </a:r>
                    </a:p>
                  </a:txBody>
                  <a:tcPr marL="0" marR="0" marT="0" marB="0" anchor="b">
                    <a:lnL>
                      <a:noFill/>
                    </a:lnL>
                    <a:lnR>
                      <a:noFill/>
                    </a:lnR>
                    <a:lnT>
                      <a:noFill/>
                    </a:lnT>
                    <a:lnB>
                      <a:noFill/>
                    </a:lnB>
                    <a:solidFill>
                      <a:srgbClr val="FFFFFF"/>
                    </a:solidFill>
                  </a:tcPr>
                </a:tc>
                <a:tc>
                  <a:txBody>
                    <a:bodyPr/>
                    <a:lstStyle/>
                    <a:p>
                      <a:pPr algn="r" fontAlgn="b"/>
                      <a:r>
                        <a:rPr lang="pt-BR" sz="1300" b="0" i="0" u="none" strike="noStrike">
                          <a:solidFill>
                            <a:srgbClr val="000000"/>
                          </a:solidFill>
                          <a:effectLst/>
                          <a:latin typeface="Segoe UI" panose="020B0502040204020203" pitchFamily="34" charset="0"/>
                        </a:rPr>
                        <a:t>25,1</a:t>
                      </a:r>
                    </a:p>
                  </a:txBody>
                  <a:tcPr marL="0" marR="0" marT="0" marB="0" anchor="b">
                    <a:lnL>
                      <a:noFill/>
                    </a:lnL>
                    <a:lnR>
                      <a:noFill/>
                    </a:lnR>
                    <a:lnT>
                      <a:noFill/>
                    </a:lnT>
                    <a:lnB>
                      <a:noFill/>
                    </a:lnB>
                    <a:solidFill>
                      <a:srgbClr val="FFFFFF"/>
                    </a:solidFill>
                  </a:tcPr>
                </a:tc>
                <a:tc>
                  <a:txBody>
                    <a:bodyPr/>
                    <a:lstStyle/>
                    <a:p>
                      <a:pPr algn="r" fontAlgn="b"/>
                      <a:r>
                        <a:rPr lang="pt-BR" sz="1300" b="0" i="0" u="none" strike="noStrike">
                          <a:solidFill>
                            <a:srgbClr val="000000"/>
                          </a:solidFill>
                          <a:effectLst/>
                          <a:latin typeface="Segoe UI" panose="020B0502040204020203" pitchFamily="34" charset="0"/>
                        </a:rPr>
                        <a:t>20,6</a:t>
                      </a:r>
                    </a:p>
                  </a:txBody>
                  <a:tcPr marL="0" marR="0" marT="0" marB="0" anchor="b">
                    <a:lnL>
                      <a:noFill/>
                    </a:lnL>
                    <a:lnR>
                      <a:noFill/>
                    </a:lnR>
                    <a:lnT>
                      <a:noFill/>
                    </a:lnT>
                    <a:lnB>
                      <a:noFill/>
                    </a:lnB>
                    <a:solidFill>
                      <a:srgbClr val="FFFFFF"/>
                    </a:solidFill>
                  </a:tcPr>
                </a:tc>
                <a:tc>
                  <a:txBody>
                    <a:bodyPr/>
                    <a:lstStyle/>
                    <a:p>
                      <a:pPr algn="r" fontAlgn="b"/>
                      <a:r>
                        <a:rPr lang="pt-BR" sz="1300" b="0" i="0" u="none" strike="noStrike" dirty="0">
                          <a:solidFill>
                            <a:srgbClr val="000000"/>
                          </a:solidFill>
                          <a:effectLst/>
                          <a:latin typeface="Segoe UI" panose="020B0502040204020203" pitchFamily="34" charset="0"/>
                        </a:rPr>
                        <a:t>21,8</a:t>
                      </a:r>
                    </a:p>
                  </a:txBody>
                  <a:tcPr marL="0" marR="0" marT="0" marB="0" anchor="b">
                    <a:lnL>
                      <a:noFill/>
                    </a:lnL>
                    <a:lnR>
                      <a:noFill/>
                    </a:lnR>
                    <a:lnT>
                      <a:noFill/>
                    </a:lnT>
                    <a:lnB>
                      <a:noFill/>
                    </a:lnB>
                    <a:solidFill>
                      <a:srgbClr val="FFFFFF"/>
                    </a:solidFill>
                  </a:tcPr>
                </a:tc>
                <a:tc gridSpan="2">
                  <a:txBody>
                    <a:bodyPr/>
                    <a:lstStyle/>
                    <a:p>
                      <a:pPr algn="l" fontAlgn="b"/>
                      <a:r>
                        <a:rPr lang="pt-BR" sz="800" b="0" i="0" u="none" strike="noStrike">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tc hMerge="1">
                  <a:txBody>
                    <a:bodyPr/>
                    <a:lstStyle/>
                    <a:p>
                      <a:pPr algn="l" fontAlgn="b"/>
                      <a:r>
                        <a:rPr lang="pt-BR" sz="1100" b="0" i="0" u="none" strike="noStrike">
                          <a:solidFill>
                            <a:srgbClr val="000000"/>
                          </a:solidFill>
                          <a:effectLst/>
                          <a:latin typeface="Segoe UI" panose="020B0502040204020203" pitchFamily="34" charset="0"/>
                        </a:rPr>
                        <a:t>5Y CDS (bp)</a:t>
                      </a:r>
                    </a:p>
                  </a:txBody>
                  <a:tcPr marL="0" marR="0" marT="0" marB="0" anchor="b">
                    <a:lnL>
                      <a:noFill/>
                    </a:lnL>
                    <a:lnR>
                      <a:noFill/>
                    </a:lnR>
                    <a:lnT>
                      <a:noFill/>
                    </a:lnT>
                    <a:lnB>
                      <a:noFill/>
                    </a:lnB>
                    <a:solidFill>
                      <a:srgbClr val="DAEEF3"/>
                    </a:solidFill>
                  </a:tcPr>
                </a:tc>
                <a:tc gridSpan="2">
                  <a:txBody>
                    <a:bodyPr/>
                    <a:lstStyle/>
                    <a:p>
                      <a:r>
                        <a:rPr lang="pt-BR" sz="1300" b="0" i="0" u="none" strike="noStrike">
                          <a:solidFill>
                            <a:srgbClr val="000000"/>
                          </a:solidFill>
                          <a:effectLst/>
                          <a:latin typeface="Segoe UI" panose="020B0502040204020203" pitchFamily="34" charset="0"/>
                        </a:rPr>
                        <a:t>5Y CDS (bp)</a:t>
                      </a:r>
                      <a:endParaRPr lang="pt-BR" sz="1300"/>
                    </a:p>
                  </a:txBody>
                  <a:tcPr marL="0" marR="0" marT="0" marB="0" anchor="b">
                    <a:lnL>
                      <a:noFill/>
                    </a:lnL>
                    <a:lnR>
                      <a:noFill/>
                    </a:lnR>
                    <a:lnT>
                      <a:noFill/>
                    </a:lnT>
                    <a:lnB>
                      <a:noFill/>
                    </a:lnB>
                    <a:solidFill>
                      <a:srgbClr val="DAEEF3"/>
                    </a:solidFill>
                  </a:tcPr>
                </a:tc>
                <a:tc hMerge="1">
                  <a:txBody>
                    <a:bodyPr/>
                    <a:lstStyle/>
                    <a:p>
                      <a:endParaRPr lang="pt-BR"/>
                    </a:p>
                  </a:txBody>
                  <a:tcPr/>
                </a:tc>
                <a:tc>
                  <a:txBody>
                    <a:bodyPr/>
                    <a:lstStyle/>
                    <a:p>
                      <a:pPr algn="l" fontAlgn="b"/>
                      <a:r>
                        <a:rPr lang="pt-BR" sz="1300" b="0" i="0" u="none" strike="noStrike">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DAEEF3"/>
                    </a:solidFill>
                  </a:tcPr>
                </a:tc>
                <a:tc gridSpan="2">
                  <a:txBody>
                    <a:bodyPr/>
                    <a:lstStyle/>
                    <a:p>
                      <a:pPr algn="ctr" fontAlgn="b"/>
                      <a:r>
                        <a:rPr lang="pt-BR" sz="1300" b="0" i="0" u="none" strike="noStrike">
                          <a:solidFill>
                            <a:srgbClr val="000000"/>
                          </a:solidFill>
                          <a:effectLst/>
                          <a:latin typeface="Segoe UI" panose="020B0502040204020203" pitchFamily="34" charset="0"/>
                        </a:rPr>
                        <a:t>175.72</a:t>
                      </a:r>
                    </a:p>
                  </a:txBody>
                  <a:tcPr marL="0" marR="0" marT="0" marB="0" anchor="b">
                    <a:lnL>
                      <a:noFill/>
                    </a:lnL>
                    <a:lnR>
                      <a:noFill/>
                    </a:lnR>
                    <a:lnT>
                      <a:noFill/>
                    </a:lnT>
                    <a:lnB>
                      <a:noFill/>
                    </a:lnB>
                    <a:solidFill>
                      <a:srgbClr val="DAEEF3"/>
                    </a:solidFill>
                  </a:tcPr>
                </a:tc>
                <a:tc hMerge="1">
                  <a:txBody>
                    <a:bodyPr/>
                    <a:lstStyle/>
                    <a:p>
                      <a:pPr algn="l" fontAlgn="b"/>
                      <a:r>
                        <a:rPr lang="pt-BR" sz="800" b="0" i="0" u="none" strike="noStrike">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tc>
                  <a:txBody>
                    <a:bodyPr/>
                    <a:lstStyle/>
                    <a:p>
                      <a:pPr algn="l" fontAlgn="b"/>
                      <a:r>
                        <a:rPr lang="pt-BR" sz="1300" b="0" i="0" u="none" strike="noStrike" dirty="0">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extLst>
                  <a:ext uri="{0D108BD9-81ED-4DB2-BD59-A6C34878D82A}">
                    <a16:rowId xmlns:a16="http://schemas.microsoft.com/office/drawing/2014/main" val="982097149"/>
                  </a:ext>
                </a:extLst>
              </a:tr>
              <a:tr h="279927">
                <a:tc>
                  <a:txBody>
                    <a:bodyPr/>
                    <a:lstStyle/>
                    <a:p>
                      <a:pPr algn="l" fontAlgn="b"/>
                      <a:r>
                        <a:rPr lang="pt-BR" sz="800" b="0" i="0" u="none" strike="noStrike">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tc>
                  <a:txBody>
                    <a:bodyPr/>
                    <a:lstStyle/>
                    <a:p>
                      <a:pPr algn="l" fontAlgn="b"/>
                      <a:r>
                        <a:rPr lang="pt-BR" sz="1450" b="0" i="0" u="none" strike="noStrike" dirty="0">
                          <a:solidFill>
                            <a:srgbClr val="FFFFFF"/>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tc>
                  <a:txBody>
                    <a:bodyPr/>
                    <a:lstStyle/>
                    <a:p>
                      <a:pPr algn="l" fontAlgn="b"/>
                      <a:r>
                        <a:rPr lang="pt-BR" sz="1100" b="0" i="0" u="none" strike="noStrike">
                          <a:solidFill>
                            <a:srgbClr val="FFFFFF"/>
                          </a:solidFill>
                          <a:effectLst/>
                          <a:latin typeface="Segoe UI" panose="020B0502040204020203" pitchFamily="34" charset="0"/>
                        </a:rPr>
                        <a:t> </a:t>
                      </a:r>
                    </a:p>
                  </a:txBody>
                  <a:tcPr marL="44101" marR="0" marT="0" marB="0" anchor="b">
                    <a:lnL>
                      <a:noFill/>
                    </a:lnL>
                    <a:lnR>
                      <a:noFill/>
                    </a:lnR>
                    <a:lnT>
                      <a:noFill/>
                    </a:lnT>
                    <a:lnB>
                      <a:noFill/>
                    </a:lnB>
                    <a:solidFill>
                      <a:srgbClr val="FFFFFF"/>
                    </a:solidFill>
                  </a:tcPr>
                </a:tc>
                <a:tc>
                  <a:txBody>
                    <a:bodyPr/>
                    <a:lstStyle/>
                    <a:p>
                      <a:pPr algn="l" fontAlgn="b"/>
                      <a:r>
                        <a:rPr lang="pt-BR" sz="1100" b="0" i="0" u="none" strike="noStrike">
                          <a:solidFill>
                            <a:srgbClr val="FFFFFF"/>
                          </a:solidFill>
                          <a:effectLst/>
                          <a:latin typeface="Segoe UI" panose="020B0502040204020203" pitchFamily="34" charset="0"/>
                        </a:rPr>
                        <a:t> </a:t>
                      </a:r>
                    </a:p>
                  </a:txBody>
                  <a:tcPr marL="44101" marR="0" marT="0" marB="0" anchor="b">
                    <a:lnL>
                      <a:noFill/>
                    </a:lnL>
                    <a:lnR>
                      <a:noFill/>
                    </a:lnR>
                    <a:lnT>
                      <a:noFill/>
                    </a:lnT>
                    <a:lnB>
                      <a:noFill/>
                    </a:lnB>
                    <a:solidFill>
                      <a:srgbClr val="FFFFFF"/>
                    </a:solidFill>
                  </a:tcPr>
                </a:tc>
                <a:tc>
                  <a:txBody>
                    <a:bodyPr/>
                    <a:lstStyle/>
                    <a:p>
                      <a:pPr algn="l" fontAlgn="b"/>
                      <a:r>
                        <a:rPr lang="pt-BR" sz="1100" b="0" i="0" u="none" strike="noStrike" dirty="0">
                          <a:solidFill>
                            <a:srgbClr val="FFFFFF"/>
                          </a:solidFill>
                          <a:effectLst/>
                          <a:latin typeface="Segoe UI" panose="020B0502040204020203" pitchFamily="34" charset="0"/>
                        </a:rPr>
                        <a:t> </a:t>
                      </a:r>
                    </a:p>
                  </a:txBody>
                  <a:tcPr marL="44101" marR="0" marT="0" marB="0" anchor="b">
                    <a:lnL>
                      <a:noFill/>
                    </a:lnL>
                    <a:lnR>
                      <a:noFill/>
                    </a:lnR>
                    <a:lnT>
                      <a:noFill/>
                    </a:lnT>
                    <a:lnB>
                      <a:noFill/>
                    </a:lnB>
                    <a:solidFill>
                      <a:srgbClr val="FFFFFF"/>
                    </a:solidFill>
                  </a:tcPr>
                </a:tc>
                <a:tc>
                  <a:txBody>
                    <a:bodyPr/>
                    <a:lstStyle/>
                    <a:p>
                      <a:pPr algn="l" fontAlgn="b"/>
                      <a:r>
                        <a:rPr lang="pt-BR" sz="1100" b="0" i="0" u="none" strike="noStrike">
                          <a:solidFill>
                            <a:srgbClr val="FFFFFF"/>
                          </a:solidFill>
                          <a:effectLst/>
                          <a:latin typeface="Segoe UI" panose="020B0502040204020203" pitchFamily="34" charset="0"/>
                        </a:rPr>
                        <a:t> </a:t>
                      </a:r>
                    </a:p>
                  </a:txBody>
                  <a:tcPr marL="44101" marR="0" marT="0" marB="0" anchor="b">
                    <a:lnL>
                      <a:noFill/>
                    </a:lnL>
                    <a:lnR>
                      <a:noFill/>
                    </a:lnR>
                    <a:lnT>
                      <a:noFill/>
                    </a:lnT>
                    <a:lnB>
                      <a:noFill/>
                    </a:lnB>
                    <a:solidFill>
                      <a:srgbClr val="FFFFFF"/>
                    </a:solidFill>
                  </a:tcPr>
                </a:tc>
                <a:tc>
                  <a:txBody>
                    <a:bodyPr/>
                    <a:lstStyle/>
                    <a:p>
                      <a:pPr algn="l" fontAlgn="b"/>
                      <a:r>
                        <a:rPr lang="pt-BR" sz="1100" b="0" i="0" u="none" strike="noStrike">
                          <a:solidFill>
                            <a:srgbClr val="FFFFFF"/>
                          </a:solidFill>
                          <a:effectLst/>
                          <a:latin typeface="Segoe UI" panose="020B0502040204020203" pitchFamily="34" charset="0"/>
                        </a:rPr>
                        <a:t> </a:t>
                      </a:r>
                    </a:p>
                  </a:txBody>
                  <a:tcPr marL="44101" marR="0" marT="0" marB="0" anchor="b">
                    <a:lnL>
                      <a:noFill/>
                    </a:lnL>
                    <a:lnR>
                      <a:noFill/>
                    </a:lnR>
                    <a:lnT>
                      <a:noFill/>
                    </a:lnT>
                    <a:lnB>
                      <a:noFill/>
                    </a:lnB>
                    <a:solidFill>
                      <a:srgbClr val="FFFFFF"/>
                    </a:solidFill>
                  </a:tcPr>
                </a:tc>
                <a:tc>
                  <a:txBody>
                    <a:bodyPr/>
                    <a:lstStyle/>
                    <a:p>
                      <a:pPr algn="l" fontAlgn="b"/>
                      <a:r>
                        <a:rPr lang="pt-BR" sz="1300" b="0" i="0" u="none" strike="noStrike">
                          <a:solidFill>
                            <a:srgbClr val="FFFFFF"/>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tc>
                  <a:txBody>
                    <a:bodyPr/>
                    <a:lstStyle/>
                    <a:p>
                      <a:pPr algn="l" fontAlgn="b"/>
                      <a:r>
                        <a:rPr lang="pt-BR" sz="1300" b="0" i="0" u="none" strike="noStrike">
                          <a:solidFill>
                            <a:srgbClr val="FFFFFF"/>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tc>
                  <a:txBody>
                    <a:bodyPr/>
                    <a:lstStyle/>
                    <a:p>
                      <a:pPr algn="l" fontAlgn="b"/>
                      <a:r>
                        <a:rPr lang="pt-BR" sz="1300" b="0" i="0" u="none" strike="noStrike" dirty="0">
                          <a:solidFill>
                            <a:srgbClr val="FFFFFF"/>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tc>
                  <a:txBody>
                    <a:bodyPr/>
                    <a:lstStyle/>
                    <a:p>
                      <a:pPr algn="ctr" fontAlgn="b"/>
                      <a:r>
                        <a:rPr lang="pt-BR" sz="1300" b="0" i="0" u="none" strike="noStrike">
                          <a:solidFill>
                            <a:srgbClr val="FFFFFF"/>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tc>
                  <a:txBody>
                    <a:bodyPr/>
                    <a:lstStyle/>
                    <a:p>
                      <a:pPr algn="ctr" fontAlgn="b"/>
                      <a:r>
                        <a:rPr lang="pt-BR" sz="1300" b="0" i="0" u="none" strike="noStrike">
                          <a:solidFill>
                            <a:srgbClr val="FFFFFF"/>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tc>
                  <a:txBody>
                    <a:bodyPr/>
                    <a:lstStyle/>
                    <a:p>
                      <a:pPr algn="l" fontAlgn="b"/>
                      <a:r>
                        <a:rPr lang="pt-BR" sz="1300" b="0" i="0" u="none" strike="noStrike">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tc>
                  <a:txBody>
                    <a:bodyPr/>
                    <a:lstStyle/>
                    <a:p>
                      <a:pPr algn="r" fontAlgn="b"/>
                      <a:r>
                        <a:rPr lang="pt-BR" sz="1300" b="0" i="0" u="none" strike="noStrike">
                          <a:solidFill>
                            <a:srgbClr val="FFFFFF"/>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tc>
                  <a:txBody>
                    <a:bodyPr/>
                    <a:lstStyle/>
                    <a:p>
                      <a:pPr algn="r" fontAlgn="b"/>
                      <a:r>
                        <a:rPr lang="pt-BR" sz="1300" b="0" i="0" u="none" strike="noStrike">
                          <a:solidFill>
                            <a:srgbClr val="FFFFFF"/>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tc>
                  <a:txBody>
                    <a:bodyPr/>
                    <a:lstStyle/>
                    <a:p>
                      <a:pPr algn="r" fontAlgn="b"/>
                      <a:r>
                        <a:rPr lang="pt-BR" sz="1300" b="0" i="0" u="none" strike="noStrike">
                          <a:solidFill>
                            <a:srgbClr val="FFFFFF"/>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tc>
                  <a:txBody>
                    <a:bodyPr/>
                    <a:lstStyle/>
                    <a:p>
                      <a:pPr algn="r" fontAlgn="b"/>
                      <a:r>
                        <a:rPr lang="pt-BR" sz="1300" b="0" i="0" u="none" strike="noStrike">
                          <a:solidFill>
                            <a:srgbClr val="FFFFFF"/>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tc>
                  <a:txBody>
                    <a:bodyPr/>
                    <a:lstStyle/>
                    <a:p>
                      <a:pPr algn="r" fontAlgn="b"/>
                      <a:r>
                        <a:rPr lang="pt-BR" sz="1300" b="0" i="0" u="none" strike="noStrike">
                          <a:solidFill>
                            <a:srgbClr val="FFFFFF"/>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tc>
                  <a:txBody>
                    <a:bodyPr/>
                    <a:lstStyle/>
                    <a:p>
                      <a:pPr algn="r" fontAlgn="b"/>
                      <a:r>
                        <a:rPr lang="pt-BR" sz="1300" b="0" i="0" u="none" strike="noStrike" dirty="0">
                          <a:solidFill>
                            <a:srgbClr val="FFFFFF"/>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tc gridSpan="2">
                  <a:txBody>
                    <a:bodyPr/>
                    <a:lstStyle/>
                    <a:p>
                      <a:pPr algn="l" fontAlgn="b"/>
                      <a:r>
                        <a:rPr lang="pt-BR" sz="800" b="0" i="0" u="none" strike="noStrike">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tc hMerge="1">
                  <a:txBody>
                    <a:bodyPr/>
                    <a:lstStyle/>
                    <a:p>
                      <a:pPr algn="l" fontAlgn="b"/>
                      <a:r>
                        <a:rPr lang="pt-BR" sz="800" b="0" i="0" u="none" strike="noStrike">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DAEEF3"/>
                    </a:solidFill>
                  </a:tcPr>
                </a:tc>
                <a:tc>
                  <a:txBody>
                    <a:bodyPr/>
                    <a:lstStyle/>
                    <a:p>
                      <a:pPr algn="l" fontAlgn="b"/>
                      <a:r>
                        <a:rPr lang="pt-BR" sz="1300" b="0" i="0" u="none" strike="noStrike">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DAEEF3"/>
                    </a:solidFill>
                  </a:tcPr>
                </a:tc>
                <a:tc>
                  <a:txBody>
                    <a:bodyPr/>
                    <a:lstStyle/>
                    <a:p>
                      <a:pPr algn="l" fontAlgn="b"/>
                      <a:r>
                        <a:rPr lang="pt-BR" sz="1300" b="0" i="0" u="none" strike="noStrike">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DAEEF3"/>
                    </a:solidFill>
                  </a:tcPr>
                </a:tc>
                <a:tc>
                  <a:txBody>
                    <a:bodyPr/>
                    <a:lstStyle/>
                    <a:p>
                      <a:pPr algn="l" fontAlgn="b"/>
                      <a:r>
                        <a:rPr lang="pt-BR" sz="1300" b="0" i="0" u="none" strike="noStrike">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DAEEF3"/>
                    </a:solidFill>
                  </a:tcPr>
                </a:tc>
                <a:tc gridSpan="2">
                  <a:txBody>
                    <a:bodyPr/>
                    <a:lstStyle/>
                    <a:p>
                      <a:pPr algn="l" fontAlgn="b"/>
                      <a:r>
                        <a:rPr lang="pt-BR" sz="1300" b="0" i="0" u="none" strike="noStrike">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DAEEF3"/>
                    </a:solidFill>
                  </a:tcPr>
                </a:tc>
                <a:tc hMerge="1">
                  <a:txBody>
                    <a:bodyPr/>
                    <a:lstStyle/>
                    <a:p>
                      <a:pPr algn="l" fontAlgn="b"/>
                      <a:r>
                        <a:rPr lang="pt-BR" sz="800" b="0" i="0" u="none" strike="noStrike">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tc>
                  <a:txBody>
                    <a:bodyPr/>
                    <a:lstStyle/>
                    <a:p>
                      <a:pPr algn="l" fontAlgn="b"/>
                      <a:r>
                        <a:rPr lang="pt-BR" sz="1300" b="0" i="0" u="none" strike="noStrike" dirty="0">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extLst>
                  <a:ext uri="{0D108BD9-81ED-4DB2-BD59-A6C34878D82A}">
                    <a16:rowId xmlns:a16="http://schemas.microsoft.com/office/drawing/2014/main" val="160454164"/>
                  </a:ext>
                </a:extLst>
              </a:tr>
              <a:tr h="327291">
                <a:tc>
                  <a:txBody>
                    <a:bodyPr/>
                    <a:lstStyle/>
                    <a:p>
                      <a:pPr algn="l" fontAlgn="b"/>
                      <a:r>
                        <a:rPr lang="pt-BR" sz="800" b="0" i="0" u="none" strike="noStrike">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tc gridSpan="4">
                  <a:txBody>
                    <a:bodyPr/>
                    <a:lstStyle/>
                    <a:p>
                      <a:pPr algn="l" fontAlgn="b"/>
                      <a:r>
                        <a:rPr lang="pt-BR" sz="1450" b="0" i="0" u="none" strike="noStrike" dirty="0">
                          <a:solidFill>
                            <a:srgbClr val="000000"/>
                          </a:solidFill>
                          <a:effectLst/>
                          <a:latin typeface="Segoe UI" panose="020B0502040204020203" pitchFamily="34" charset="0"/>
                        </a:rPr>
                        <a:t>Real GDP </a:t>
                      </a:r>
                      <a:r>
                        <a:rPr lang="pt-BR" sz="1450" b="0" i="0" u="none" strike="noStrike" dirty="0" err="1">
                          <a:solidFill>
                            <a:srgbClr val="000000"/>
                          </a:solidFill>
                          <a:effectLst/>
                          <a:latin typeface="Segoe UI" panose="020B0502040204020203" pitchFamily="34" charset="0"/>
                        </a:rPr>
                        <a:t>growth</a:t>
                      </a:r>
                      <a:r>
                        <a:rPr lang="pt-BR" sz="1450" b="0" i="0" u="none" strike="noStrike" dirty="0">
                          <a:solidFill>
                            <a:srgbClr val="000000"/>
                          </a:solidFill>
                          <a:effectLst/>
                          <a:latin typeface="Segoe UI" panose="020B0502040204020203" pitchFamily="34" charset="0"/>
                        </a:rPr>
                        <a:t> </a:t>
                      </a:r>
                      <a:r>
                        <a:rPr lang="pt-BR" sz="1400" b="0" i="0" u="none" strike="noStrike" dirty="0">
                          <a:solidFill>
                            <a:srgbClr val="000000"/>
                          </a:solidFill>
                          <a:effectLst/>
                          <a:latin typeface="Segoe UI" panose="020B0502040204020203" pitchFamily="34" charset="0"/>
                        </a:rPr>
                        <a:t>(in </a:t>
                      </a:r>
                      <a:r>
                        <a:rPr lang="pt-BR" sz="1400" b="0" i="0" u="none" strike="noStrike" dirty="0" err="1">
                          <a:solidFill>
                            <a:srgbClr val="000000"/>
                          </a:solidFill>
                          <a:effectLst/>
                          <a:latin typeface="Segoe UI" panose="020B0502040204020203" pitchFamily="34" charset="0"/>
                        </a:rPr>
                        <a:t>percent</a:t>
                      </a:r>
                      <a:r>
                        <a:rPr lang="pt-BR" sz="1450" b="0" i="0" u="none" strike="noStrike" dirty="0">
                          <a:solidFill>
                            <a:srgbClr val="000000"/>
                          </a:solidFill>
                          <a:effectLst/>
                          <a:latin typeface="Segoe UI" panose="020B0502040204020203" pitchFamily="34" charset="0"/>
                        </a:rPr>
                        <a:t>)</a:t>
                      </a:r>
                    </a:p>
                  </a:txBody>
                  <a:tcPr marL="0" marR="0" marT="0" marB="0" anchor="b">
                    <a:lnL>
                      <a:noFill/>
                    </a:lnL>
                    <a:lnR>
                      <a:noFill/>
                    </a:lnR>
                    <a:lnT>
                      <a:noFill/>
                    </a:lnT>
                    <a:lnB>
                      <a:noFill/>
                    </a:lnB>
                    <a:solidFill>
                      <a:srgbClr val="FFFFFF"/>
                    </a:solidFill>
                  </a:tcPr>
                </a:tc>
                <a:tc hMerge="1">
                  <a:txBody>
                    <a:bodyPr/>
                    <a:lstStyle/>
                    <a:p>
                      <a:endParaRPr lang="pt-BR"/>
                    </a:p>
                  </a:txBody>
                  <a:tcPr/>
                </a:tc>
                <a:tc hMerge="1">
                  <a:txBody>
                    <a:bodyPr/>
                    <a:lstStyle/>
                    <a:p>
                      <a:endParaRPr lang="pt-BR"/>
                    </a:p>
                  </a:txBody>
                  <a:tcPr/>
                </a:tc>
                <a:tc hMerge="1">
                  <a:txBody>
                    <a:bodyPr/>
                    <a:lstStyle/>
                    <a:p>
                      <a:endParaRPr lang="pt-BR"/>
                    </a:p>
                  </a:txBody>
                  <a:tcPr/>
                </a:tc>
                <a:tc>
                  <a:txBody>
                    <a:bodyPr/>
                    <a:lstStyle/>
                    <a:p>
                      <a:pPr algn="l" fontAlgn="b"/>
                      <a:r>
                        <a:rPr lang="pt-BR" sz="1100" b="0" i="0" u="none" strike="noStrike">
                          <a:solidFill>
                            <a:srgbClr val="000000"/>
                          </a:solidFill>
                          <a:effectLst/>
                          <a:latin typeface="Segoe UI" panose="020B0502040204020203" pitchFamily="34" charset="0"/>
                        </a:rPr>
                        <a:t> </a:t>
                      </a:r>
                    </a:p>
                  </a:txBody>
                  <a:tcPr marL="176403" marR="0" marT="0" marB="0" anchor="b">
                    <a:lnL>
                      <a:noFill/>
                    </a:lnL>
                    <a:lnR>
                      <a:noFill/>
                    </a:lnR>
                    <a:lnT>
                      <a:noFill/>
                    </a:lnT>
                    <a:lnB>
                      <a:noFill/>
                    </a:lnB>
                    <a:solidFill>
                      <a:srgbClr val="FFFFFF"/>
                    </a:solidFill>
                  </a:tcPr>
                </a:tc>
                <a:tc>
                  <a:txBody>
                    <a:bodyPr/>
                    <a:lstStyle/>
                    <a:p>
                      <a:pPr algn="l" fontAlgn="b"/>
                      <a:r>
                        <a:rPr lang="pt-BR" sz="1100" b="0" i="0" u="none" strike="noStrike">
                          <a:solidFill>
                            <a:srgbClr val="000000"/>
                          </a:solidFill>
                          <a:effectLst/>
                          <a:latin typeface="Segoe UI" panose="020B0502040204020203" pitchFamily="34" charset="0"/>
                        </a:rPr>
                        <a:t> </a:t>
                      </a:r>
                    </a:p>
                  </a:txBody>
                  <a:tcPr marL="176403" marR="0" marT="0" marB="0" anchor="b">
                    <a:lnL>
                      <a:noFill/>
                    </a:lnL>
                    <a:lnR>
                      <a:noFill/>
                    </a:lnR>
                    <a:lnT>
                      <a:noFill/>
                    </a:lnT>
                    <a:lnB>
                      <a:noFill/>
                    </a:lnB>
                    <a:solidFill>
                      <a:srgbClr val="FFFFFF"/>
                    </a:solidFill>
                  </a:tcPr>
                </a:tc>
                <a:tc>
                  <a:txBody>
                    <a:bodyPr/>
                    <a:lstStyle/>
                    <a:p>
                      <a:pPr algn="l" fontAlgn="b"/>
                      <a:r>
                        <a:rPr lang="pt-BR" sz="1300" b="0" i="0" u="none" strike="noStrike">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tc>
                  <a:txBody>
                    <a:bodyPr/>
                    <a:lstStyle/>
                    <a:p>
                      <a:pPr algn="l" fontAlgn="b"/>
                      <a:r>
                        <a:rPr lang="pt-BR" sz="1300" b="0" i="0" u="none" strike="noStrike">
                          <a:solidFill>
                            <a:srgbClr val="000000"/>
                          </a:solidFill>
                          <a:effectLst/>
                          <a:latin typeface="Segoe UI" panose="020B0502040204020203" pitchFamily="34" charset="0"/>
                        </a:rPr>
                        <a:t>0,3</a:t>
                      </a:r>
                    </a:p>
                  </a:txBody>
                  <a:tcPr marL="0" marR="0" marT="0" marB="0" anchor="b">
                    <a:lnL>
                      <a:noFill/>
                    </a:lnL>
                    <a:lnR>
                      <a:noFill/>
                    </a:lnR>
                    <a:lnT>
                      <a:noFill/>
                    </a:lnT>
                    <a:lnB>
                      <a:noFill/>
                    </a:lnB>
                    <a:solidFill>
                      <a:srgbClr val="FFFFFF"/>
                    </a:solidFill>
                  </a:tcPr>
                </a:tc>
                <a:tc>
                  <a:txBody>
                    <a:bodyPr/>
                    <a:lstStyle/>
                    <a:p>
                      <a:pPr algn="l" fontAlgn="b"/>
                      <a:r>
                        <a:rPr lang="pt-BR" sz="1300" b="0" i="0" u="none" strike="noStrike" dirty="0">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tc>
                  <a:txBody>
                    <a:bodyPr/>
                    <a:lstStyle/>
                    <a:p>
                      <a:pPr algn="ctr" fontAlgn="b"/>
                      <a:r>
                        <a:rPr lang="pt-BR" sz="1300" b="0" i="0" u="none" strike="noStrike">
                          <a:solidFill>
                            <a:srgbClr val="000000"/>
                          </a:solidFill>
                          <a:effectLst/>
                          <a:latin typeface="Segoe UI" panose="020B0502040204020203" pitchFamily="34" charset="0"/>
                        </a:rPr>
                        <a:t>3,2</a:t>
                      </a:r>
                    </a:p>
                  </a:txBody>
                  <a:tcPr marL="0" marR="0" marT="0" marB="0" anchor="b">
                    <a:lnL>
                      <a:noFill/>
                    </a:lnL>
                    <a:lnR>
                      <a:noFill/>
                    </a:lnR>
                    <a:lnT>
                      <a:noFill/>
                    </a:lnT>
                    <a:lnB>
                      <a:noFill/>
                    </a:lnB>
                    <a:solidFill>
                      <a:srgbClr val="FFFFFF"/>
                    </a:solidFill>
                  </a:tcPr>
                </a:tc>
                <a:tc>
                  <a:txBody>
                    <a:bodyPr/>
                    <a:lstStyle/>
                    <a:p>
                      <a:pPr algn="ctr" fontAlgn="b"/>
                      <a:r>
                        <a:rPr lang="pt-BR" sz="1300" b="0" i="0" u="none" strike="noStrike">
                          <a:solidFill>
                            <a:srgbClr val="000000"/>
                          </a:solidFill>
                          <a:effectLst/>
                          <a:latin typeface="Segoe UI" panose="020B0502040204020203" pitchFamily="34" charset="0"/>
                        </a:rPr>
                        <a:t>3,4</a:t>
                      </a:r>
                    </a:p>
                  </a:txBody>
                  <a:tcPr marL="0" marR="0" marT="0" marB="0" anchor="b">
                    <a:lnL>
                      <a:noFill/>
                    </a:lnL>
                    <a:lnR>
                      <a:noFill/>
                    </a:lnR>
                    <a:lnT>
                      <a:noFill/>
                    </a:lnT>
                    <a:lnB>
                      <a:noFill/>
                    </a:lnB>
                    <a:solidFill>
                      <a:srgbClr val="FFFFFF"/>
                    </a:solidFill>
                  </a:tcPr>
                </a:tc>
                <a:tc>
                  <a:txBody>
                    <a:bodyPr/>
                    <a:lstStyle/>
                    <a:p>
                      <a:pPr algn="l" fontAlgn="b"/>
                      <a:r>
                        <a:rPr lang="pt-BR" sz="1300" b="0" i="0" u="none" strike="noStrike">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tc>
                  <a:txBody>
                    <a:bodyPr/>
                    <a:lstStyle/>
                    <a:p>
                      <a:pPr algn="r" fontAlgn="b"/>
                      <a:r>
                        <a:rPr lang="pt-BR" sz="1300" b="0" i="0" u="none" strike="noStrike">
                          <a:solidFill>
                            <a:srgbClr val="000000"/>
                          </a:solidFill>
                          <a:effectLst/>
                          <a:latin typeface="Segoe UI" panose="020B0502040204020203" pitchFamily="34" charset="0"/>
                        </a:rPr>
                        <a:t>2,5</a:t>
                      </a:r>
                    </a:p>
                  </a:txBody>
                  <a:tcPr marL="0" marR="0" marT="0" marB="0" anchor="b">
                    <a:lnL>
                      <a:noFill/>
                    </a:lnL>
                    <a:lnR>
                      <a:noFill/>
                    </a:lnR>
                    <a:lnT>
                      <a:noFill/>
                    </a:lnT>
                    <a:lnB>
                      <a:noFill/>
                    </a:lnB>
                    <a:solidFill>
                      <a:srgbClr val="FFFFFF"/>
                    </a:solidFill>
                  </a:tcPr>
                </a:tc>
                <a:tc>
                  <a:txBody>
                    <a:bodyPr/>
                    <a:lstStyle/>
                    <a:p>
                      <a:pPr algn="r" fontAlgn="b"/>
                      <a:r>
                        <a:rPr lang="pt-BR" sz="1300" b="0" i="0" u="none" strike="noStrike">
                          <a:solidFill>
                            <a:srgbClr val="000000"/>
                          </a:solidFill>
                          <a:effectLst/>
                          <a:latin typeface="Segoe UI" panose="020B0502040204020203" pitchFamily="34" charset="0"/>
                        </a:rPr>
                        <a:t>2,6</a:t>
                      </a:r>
                    </a:p>
                  </a:txBody>
                  <a:tcPr marL="0" marR="0" marT="0" marB="0" anchor="b">
                    <a:lnL>
                      <a:noFill/>
                    </a:lnL>
                    <a:lnR>
                      <a:noFill/>
                    </a:lnR>
                    <a:lnT>
                      <a:noFill/>
                    </a:lnT>
                    <a:lnB>
                      <a:noFill/>
                    </a:lnB>
                    <a:solidFill>
                      <a:srgbClr val="FFFFFF"/>
                    </a:solidFill>
                  </a:tcPr>
                </a:tc>
                <a:tc>
                  <a:txBody>
                    <a:bodyPr/>
                    <a:lstStyle/>
                    <a:p>
                      <a:pPr algn="r" fontAlgn="b"/>
                      <a:r>
                        <a:rPr lang="pt-BR" sz="1300" b="0" i="0" u="none" strike="noStrike">
                          <a:solidFill>
                            <a:srgbClr val="000000"/>
                          </a:solidFill>
                          <a:effectLst/>
                          <a:latin typeface="Segoe UI" panose="020B0502040204020203" pitchFamily="34" charset="0"/>
                        </a:rPr>
                        <a:t>2,6</a:t>
                      </a:r>
                    </a:p>
                  </a:txBody>
                  <a:tcPr marL="0" marR="0" marT="0" marB="0" anchor="b">
                    <a:lnL>
                      <a:noFill/>
                    </a:lnL>
                    <a:lnR>
                      <a:noFill/>
                    </a:lnR>
                    <a:lnT>
                      <a:noFill/>
                    </a:lnT>
                    <a:lnB>
                      <a:noFill/>
                    </a:lnB>
                    <a:solidFill>
                      <a:srgbClr val="FFFFFF"/>
                    </a:solidFill>
                  </a:tcPr>
                </a:tc>
                <a:tc>
                  <a:txBody>
                    <a:bodyPr/>
                    <a:lstStyle/>
                    <a:p>
                      <a:pPr algn="r" fontAlgn="b"/>
                      <a:r>
                        <a:rPr lang="pt-BR" sz="1300" b="0" i="0" u="none" strike="noStrike">
                          <a:solidFill>
                            <a:srgbClr val="000000"/>
                          </a:solidFill>
                          <a:effectLst/>
                          <a:latin typeface="Segoe UI" panose="020B0502040204020203" pitchFamily="34" charset="0"/>
                        </a:rPr>
                        <a:t>2,6</a:t>
                      </a:r>
                    </a:p>
                  </a:txBody>
                  <a:tcPr marL="0" marR="0" marT="0" marB="0" anchor="b">
                    <a:lnL>
                      <a:noFill/>
                    </a:lnL>
                    <a:lnR>
                      <a:noFill/>
                    </a:lnR>
                    <a:lnT>
                      <a:noFill/>
                    </a:lnT>
                    <a:lnB>
                      <a:noFill/>
                    </a:lnB>
                    <a:solidFill>
                      <a:srgbClr val="FFFFFF"/>
                    </a:solidFill>
                  </a:tcPr>
                </a:tc>
                <a:tc>
                  <a:txBody>
                    <a:bodyPr/>
                    <a:lstStyle/>
                    <a:p>
                      <a:pPr algn="r" fontAlgn="b"/>
                      <a:r>
                        <a:rPr lang="pt-BR" sz="1300" b="0" i="0" u="none" strike="noStrike">
                          <a:solidFill>
                            <a:srgbClr val="000000"/>
                          </a:solidFill>
                          <a:effectLst/>
                          <a:latin typeface="Segoe UI" panose="020B0502040204020203" pitchFamily="34" charset="0"/>
                        </a:rPr>
                        <a:t>2,6</a:t>
                      </a:r>
                    </a:p>
                  </a:txBody>
                  <a:tcPr marL="0" marR="0" marT="0" marB="0" anchor="b">
                    <a:lnL>
                      <a:noFill/>
                    </a:lnL>
                    <a:lnR>
                      <a:noFill/>
                    </a:lnR>
                    <a:lnT>
                      <a:noFill/>
                    </a:lnT>
                    <a:lnB>
                      <a:noFill/>
                    </a:lnB>
                    <a:solidFill>
                      <a:srgbClr val="FFFFFF"/>
                    </a:solidFill>
                  </a:tcPr>
                </a:tc>
                <a:tc>
                  <a:txBody>
                    <a:bodyPr/>
                    <a:lstStyle/>
                    <a:p>
                      <a:pPr algn="r" fontAlgn="b"/>
                      <a:r>
                        <a:rPr lang="pt-BR" sz="1300" b="0" i="0" u="none" strike="noStrike" dirty="0">
                          <a:solidFill>
                            <a:srgbClr val="000000"/>
                          </a:solidFill>
                          <a:effectLst/>
                          <a:latin typeface="Segoe UI" panose="020B0502040204020203" pitchFamily="34" charset="0"/>
                        </a:rPr>
                        <a:t>2,7</a:t>
                      </a:r>
                    </a:p>
                  </a:txBody>
                  <a:tcPr marL="0" marR="0" marT="0" marB="0" anchor="b">
                    <a:lnL>
                      <a:noFill/>
                    </a:lnL>
                    <a:lnR>
                      <a:noFill/>
                    </a:lnR>
                    <a:lnT>
                      <a:noFill/>
                    </a:lnT>
                    <a:lnB>
                      <a:noFill/>
                    </a:lnB>
                    <a:solidFill>
                      <a:srgbClr val="FFFFFF"/>
                    </a:solidFill>
                  </a:tcPr>
                </a:tc>
                <a:tc gridSpan="2">
                  <a:txBody>
                    <a:bodyPr/>
                    <a:lstStyle/>
                    <a:p>
                      <a:pPr algn="l" fontAlgn="b"/>
                      <a:r>
                        <a:rPr lang="pt-BR" sz="800" b="0" i="0" u="none" strike="noStrike">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tc hMerge="1">
                  <a:txBody>
                    <a:bodyPr/>
                    <a:lstStyle/>
                    <a:p>
                      <a:pPr algn="l" fontAlgn="b"/>
                      <a:r>
                        <a:rPr lang="pt-BR" sz="1100" b="0" i="0" u="none" strike="noStrike">
                          <a:solidFill>
                            <a:srgbClr val="000000"/>
                          </a:solidFill>
                          <a:effectLst/>
                          <a:latin typeface="Segoe UI" panose="020B0502040204020203" pitchFamily="34" charset="0"/>
                        </a:rPr>
                        <a:t>Ratings</a:t>
                      </a:r>
                    </a:p>
                  </a:txBody>
                  <a:tcPr marL="0" marR="0" marT="0" marB="0" anchor="b">
                    <a:lnL>
                      <a:noFill/>
                    </a:lnL>
                    <a:lnR>
                      <a:noFill/>
                    </a:lnR>
                    <a:lnT>
                      <a:noFill/>
                    </a:lnT>
                    <a:lnB>
                      <a:noFill/>
                    </a:lnB>
                    <a:solidFill>
                      <a:srgbClr val="DAEEF3"/>
                    </a:solidFill>
                  </a:tcPr>
                </a:tc>
                <a:tc>
                  <a:txBody>
                    <a:bodyPr/>
                    <a:lstStyle/>
                    <a:p>
                      <a:pPr algn="l" fontAlgn="b"/>
                      <a:r>
                        <a:rPr lang="pt-BR" sz="1300" b="0" i="0" u="none" strike="noStrike">
                          <a:solidFill>
                            <a:srgbClr val="000000"/>
                          </a:solidFill>
                          <a:effectLst/>
                          <a:latin typeface="Segoe UI" panose="020B0502040204020203" pitchFamily="34" charset="0"/>
                        </a:rPr>
                        <a:t>Ratings</a:t>
                      </a:r>
                    </a:p>
                  </a:txBody>
                  <a:tcPr marL="0" marR="0" marT="0" marB="0" anchor="b">
                    <a:lnL>
                      <a:noFill/>
                    </a:lnL>
                    <a:lnR>
                      <a:noFill/>
                    </a:lnR>
                    <a:lnT>
                      <a:noFill/>
                    </a:lnT>
                    <a:lnB>
                      <a:noFill/>
                    </a:lnB>
                    <a:solidFill>
                      <a:srgbClr val="DAEEF3"/>
                    </a:solidFill>
                  </a:tcPr>
                </a:tc>
                <a:tc>
                  <a:txBody>
                    <a:bodyPr/>
                    <a:lstStyle/>
                    <a:p>
                      <a:pPr algn="l" fontAlgn="b"/>
                      <a:r>
                        <a:rPr lang="pt-BR" sz="1300" b="0" i="0" u="none" strike="noStrike">
                          <a:solidFill>
                            <a:srgbClr val="000000"/>
                          </a:solidFill>
                          <a:effectLst/>
                          <a:latin typeface="Segoe UI" panose="020B0502040204020203" pitchFamily="34" charset="0"/>
                        </a:rPr>
                        <a:t> </a:t>
                      </a:r>
                    </a:p>
                  </a:txBody>
                  <a:tcPr marL="88202" marR="0" marT="0" marB="0" anchor="b">
                    <a:lnL>
                      <a:noFill/>
                    </a:lnL>
                    <a:lnR>
                      <a:noFill/>
                    </a:lnR>
                    <a:lnT>
                      <a:noFill/>
                    </a:lnT>
                    <a:lnB>
                      <a:noFill/>
                    </a:lnB>
                    <a:solidFill>
                      <a:srgbClr val="DAEEF3"/>
                    </a:solidFill>
                  </a:tcPr>
                </a:tc>
                <a:tc>
                  <a:txBody>
                    <a:bodyPr/>
                    <a:lstStyle/>
                    <a:p>
                      <a:pPr algn="ctr" fontAlgn="b"/>
                      <a:r>
                        <a:rPr lang="pt-BR" sz="1300" b="0" i="0" u="none" strike="noStrike">
                          <a:solidFill>
                            <a:srgbClr val="000000"/>
                          </a:solidFill>
                          <a:effectLst/>
                          <a:latin typeface="Segoe UI" panose="020B0502040204020203" pitchFamily="34" charset="0"/>
                        </a:rPr>
                        <a:t>Foreign</a:t>
                      </a:r>
                    </a:p>
                  </a:txBody>
                  <a:tcPr marL="0" marR="0" marT="0" marB="0" anchor="b">
                    <a:lnL>
                      <a:noFill/>
                    </a:lnL>
                    <a:lnR>
                      <a:noFill/>
                    </a:lnR>
                    <a:lnT>
                      <a:noFill/>
                    </a:lnT>
                    <a:lnB>
                      <a:noFill/>
                    </a:lnB>
                    <a:solidFill>
                      <a:srgbClr val="DAEEF3"/>
                    </a:solidFill>
                  </a:tcPr>
                </a:tc>
                <a:tc gridSpan="2">
                  <a:txBody>
                    <a:bodyPr/>
                    <a:lstStyle/>
                    <a:p>
                      <a:pPr algn="ctr" fontAlgn="b"/>
                      <a:r>
                        <a:rPr lang="pt-BR" sz="1300" b="0" i="0" u="none" strike="noStrike">
                          <a:solidFill>
                            <a:srgbClr val="000000"/>
                          </a:solidFill>
                          <a:effectLst/>
                          <a:latin typeface="Segoe UI" panose="020B0502040204020203" pitchFamily="34" charset="0"/>
                        </a:rPr>
                        <a:t>Local</a:t>
                      </a:r>
                    </a:p>
                  </a:txBody>
                  <a:tcPr marL="0" marR="0" marT="0" marB="0" anchor="b">
                    <a:lnL>
                      <a:noFill/>
                    </a:lnL>
                    <a:lnR>
                      <a:noFill/>
                    </a:lnR>
                    <a:lnT>
                      <a:noFill/>
                    </a:lnT>
                    <a:lnB>
                      <a:noFill/>
                    </a:lnB>
                    <a:solidFill>
                      <a:srgbClr val="DAEEF3"/>
                    </a:solidFill>
                  </a:tcPr>
                </a:tc>
                <a:tc hMerge="1">
                  <a:txBody>
                    <a:bodyPr/>
                    <a:lstStyle/>
                    <a:p>
                      <a:pPr algn="l" fontAlgn="b"/>
                      <a:r>
                        <a:rPr lang="pt-BR" sz="800" b="0" i="0" u="none" strike="noStrike">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tc>
                  <a:txBody>
                    <a:bodyPr/>
                    <a:lstStyle/>
                    <a:p>
                      <a:pPr algn="l" fontAlgn="b"/>
                      <a:r>
                        <a:rPr lang="pt-BR" sz="1300" b="0" i="0" u="none" strike="noStrike" dirty="0">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extLst>
                  <a:ext uri="{0D108BD9-81ED-4DB2-BD59-A6C34878D82A}">
                    <a16:rowId xmlns:a16="http://schemas.microsoft.com/office/drawing/2014/main" val="2309606876"/>
                  </a:ext>
                </a:extLst>
              </a:tr>
              <a:tr h="327291">
                <a:tc>
                  <a:txBody>
                    <a:bodyPr/>
                    <a:lstStyle/>
                    <a:p>
                      <a:pPr algn="l" fontAlgn="b"/>
                      <a:r>
                        <a:rPr lang="pt-BR" sz="800" b="0" i="0" u="none" strike="noStrike">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tc gridSpan="5">
                  <a:txBody>
                    <a:bodyPr/>
                    <a:lstStyle/>
                    <a:p>
                      <a:pPr algn="l" fontAlgn="b"/>
                      <a:r>
                        <a:rPr lang="pt-BR" sz="1450" b="0" i="0" u="none" strike="noStrike" dirty="0" err="1">
                          <a:solidFill>
                            <a:srgbClr val="000000"/>
                          </a:solidFill>
                          <a:effectLst/>
                          <a:latin typeface="Segoe UI" panose="020B0502040204020203" pitchFamily="34" charset="0"/>
                        </a:rPr>
                        <a:t>Inflation</a:t>
                      </a:r>
                      <a:r>
                        <a:rPr lang="pt-BR" sz="1450" b="0" i="0" u="none" strike="noStrike" dirty="0">
                          <a:solidFill>
                            <a:srgbClr val="000000"/>
                          </a:solidFill>
                          <a:effectLst/>
                          <a:latin typeface="Segoe UI" panose="020B0502040204020203" pitchFamily="34" charset="0"/>
                        </a:rPr>
                        <a:t> (GDP deflator, in </a:t>
                      </a:r>
                      <a:r>
                        <a:rPr lang="pt-BR" sz="1450" b="0" i="0" u="none" strike="noStrike" dirty="0" err="1">
                          <a:solidFill>
                            <a:srgbClr val="000000"/>
                          </a:solidFill>
                          <a:effectLst/>
                          <a:latin typeface="Segoe UI" panose="020B0502040204020203" pitchFamily="34" charset="0"/>
                        </a:rPr>
                        <a:t>percent</a:t>
                      </a:r>
                      <a:r>
                        <a:rPr lang="pt-BR" sz="1450" b="0" i="0" u="none" strike="noStrike" dirty="0">
                          <a:solidFill>
                            <a:srgbClr val="000000"/>
                          </a:solidFill>
                          <a:effectLst/>
                          <a:latin typeface="Segoe UI" panose="020B0502040204020203" pitchFamily="34" charset="0"/>
                        </a:rPr>
                        <a:t>)</a:t>
                      </a:r>
                    </a:p>
                  </a:txBody>
                  <a:tcPr marL="0" marR="0" marT="0" marB="0" anchor="b">
                    <a:lnL>
                      <a:noFill/>
                    </a:lnL>
                    <a:lnR>
                      <a:noFill/>
                    </a:lnR>
                    <a:lnT>
                      <a:noFill/>
                    </a:lnT>
                    <a:lnB>
                      <a:noFill/>
                    </a:lnB>
                    <a:solidFill>
                      <a:srgbClr val="FFFFFF"/>
                    </a:solidFill>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c>
                  <a:txBody>
                    <a:bodyPr/>
                    <a:lstStyle/>
                    <a:p>
                      <a:pPr algn="l" fontAlgn="b"/>
                      <a:r>
                        <a:rPr lang="pt-BR" sz="1100" b="0" i="0" u="none" strike="noStrike">
                          <a:solidFill>
                            <a:srgbClr val="000000"/>
                          </a:solidFill>
                          <a:effectLst/>
                          <a:latin typeface="Segoe UI" panose="020B0502040204020203" pitchFamily="34" charset="0"/>
                        </a:rPr>
                        <a:t> </a:t>
                      </a:r>
                    </a:p>
                  </a:txBody>
                  <a:tcPr marL="176403" marR="0" marT="0" marB="0" anchor="b">
                    <a:lnL>
                      <a:noFill/>
                    </a:lnL>
                    <a:lnR>
                      <a:noFill/>
                    </a:lnR>
                    <a:lnT>
                      <a:noFill/>
                    </a:lnT>
                    <a:lnB>
                      <a:noFill/>
                    </a:lnB>
                    <a:solidFill>
                      <a:srgbClr val="FFFFFF"/>
                    </a:solidFill>
                  </a:tcPr>
                </a:tc>
                <a:tc>
                  <a:txBody>
                    <a:bodyPr/>
                    <a:lstStyle/>
                    <a:p>
                      <a:pPr algn="l" fontAlgn="b"/>
                      <a:r>
                        <a:rPr lang="pt-BR" sz="1300" b="0" i="0" u="none" strike="noStrike">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tc>
                  <a:txBody>
                    <a:bodyPr/>
                    <a:lstStyle/>
                    <a:p>
                      <a:pPr algn="l" fontAlgn="b"/>
                      <a:r>
                        <a:rPr lang="pt-BR" sz="1300" b="0" i="0" u="none" strike="noStrike">
                          <a:solidFill>
                            <a:srgbClr val="000000"/>
                          </a:solidFill>
                          <a:effectLst/>
                          <a:latin typeface="Segoe UI" panose="020B0502040204020203" pitchFamily="34" charset="0"/>
                        </a:rPr>
                        <a:t>7,1</a:t>
                      </a:r>
                    </a:p>
                  </a:txBody>
                  <a:tcPr marL="0" marR="0" marT="0" marB="0" anchor="b">
                    <a:lnL>
                      <a:noFill/>
                    </a:lnL>
                    <a:lnR>
                      <a:noFill/>
                    </a:lnR>
                    <a:lnT>
                      <a:noFill/>
                    </a:lnT>
                    <a:lnB>
                      <a:noFill/>
                    </a:lnB>
                    <a:solidFill>
                      <a:srgbClr val="FFFFFF"/>
                    </a:solidFill>
                  </a:tcPr>
                </a:tc>
                <a:tc>
                  <a:txBody>
                    <a:bodyPr/>
                    <a:lstStyle/>
                    <a:p>
                      <a:pPr algn="l" fontAlgn="b"/>
                      <a:r>
                        <a:rPr lang="pt-BR" sz="1300" b="0" i="0" u="none" strike="noStrike" dirty="0">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tc>
                  <a:txBody>
                    <a:bodyPr/>
                    <a:lstStyle/>
                    <a:p>
                      <a:pPr algn="ctr" fontAlgn="b"/>
                      <a:r>
                        <a:rPr lang="pt-BR" sz="1300" b="0" i="0" u="none" strike="noStrike">
                          <a:solidFill>
                            <a:srgbClr val="000000"/>
                          </a:solidFill>
                          <a:effectLst/>
                          <a:latin typeface="Segoe UI" panose="020B0502040204020203" pitchFamily="34" charset="0"/>
                        </a:rPr>
                        <a:t>5,2</a:t>
                      </a:r>
                    </a:p>
                  </a:txBody>
                  <a:tcPr marL="0" marR="0" marT="0" marB="0" anchor="b">
                    <a:lnL>
                      <a:noFill/>
                    </a:lnL>
                    <a:lnR>
                      <a:noFill/>
                    </a:lnR>
                    <a:lnT>
                      <a:noFill/>
                    </a:lnT>
                    <a:lnB>
                      <a:noFill/>
                    </a:lnB>
                    <a:solidFill>
                      <a:srgbClr val="FFFFFF"/>
                    </a:solidFill>
                  </a:tcPr>
                </a:tc>
                <a:tc>
                  <a:txBody>
                    <a:bodyPr/>
                    <a:lstStyle/>
                    <a:p>
                      <a:pPr algn="ctr" fontAlgn="b"/>
                      <a:r>
                        <a:rPr lang="pt-BR" sz="1300" b="0" i="0" u="none" strike="noStrike">
                          <a:solidFill>
                            <a:srgbClr val="000000"/>
                          </a:solidFill>
                          <a:effectLst/>
                          <a:latin typeface="Segoe UI" panose="020B0502040204020203" pitchFamily="34" charset="0"/>
                        </a:rPr>
                        <a:t>3,8</a:t>
                      </a:r>
                    </a:p>
                  </a:txBody>
                  <a:tcPr marL="0" marR="0" marT="0" marB="0" anchor="b">
                    <a:lnL>
                      <a:noFill/>
                    </a:lnL>
                    <a:lnR>
                      <a:noFill/>
                    </a:lnR>
                    <a:lnT>
                      <a:noFill/>
                    </a:lnT>
                    <a:lnB>
                      <a:noFill/>
                    </a:lnB>
                    <a:solidFill>
                      <a:srgbClr val="FFFFFF"/>
                    </a:solidFill>
                  </a:tcPr>
                </a:tc>
                <a:tc>
                  <a:txBody>
                    <a:bodyPr/>
                    <a:lstStyle/>
                    <a:p>
                      <a:pPr algn="l" fontAlgn="b"/>
                      <a:r>
                        <a:rPr lang="pt-BR" sz="1300" b="0" i="0" u="none" strike="noStrike">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tc>
                  <a:txBody>
                    <a:bodyPr/>
                    <a:lstStyle/>
                    <a:p>
                      <a:pPr algn="r" fontAlgn="b"/>
                      <a:r>
                        <a:rPr lang="pt-BR" sz="1300" b="0" i="0" u="none" strike="noStrike">
                          <a:solidFill>
                            <a:srgbClr val="000000"/>
                          </a:solidFill>
                          <a:effectLst/>
                          <a:latin typeface="Segoe UI" panose="020B0502040204020203" pitchFamily="34" charset="0"/>
                        </a:rPr>
                        <a:t>3,8</a:t>
                      </a:r>
                    </a:p>
                  </a:txBody>
                  <a:tcPr marL="0" marR="0" marT="0" marB="0" anchor="b">
                    <a:lnL>
                      <a:noFill/>
                    </a:lnL>
                    <a:lnR>
                      <a:noFill/>
                    </a:lnR>
                    <a:lnT>
                      <a:noFill/>
                    </a:lnT>
                    <a:lnB>
                      <a:noFill/>
                    </a:lnB>
                    <a:solidFill>
                      <a:srgbClr val="FFFFFF"/>
                    </a:solidFill>
                  </a:tcPr>
                </a:tc>
                <a:tc>
                  <a:txBody>
                    <a:bodyPr/>
                    <a:lstStyle/>
                    <a:p>
                      <a:pPr algn="r" fontAlgn="b"/>
                      <a:r>
                        <a:rPr lang="pt-BR" sz="1300" b="0" i="0" u="none" strike="noStrike">
                          <a:solidFill>
                            <a:srgbClr val="000000"/>
                          </a:solidFill>
                          <a:effectLst/>
                          <a:latin typeface="Segoe UI" panose="020B0502040204020203" pitchFamily="34" charset="0"/>
                        </a:rPr>
                        <a:t>4,2</a:t>
                      </a:r>
                    </a:p>
                  </a:txBody>
                  <a:tcPr marL="0" marR="0" marT="0" marB="0" anchor="b">
                    <a:lnL>
                      <a:noFill/>
                    </a:lnL>
                    <a:lnR>
                      <a:noFill/>
                    </a:lnR>
                    <a:lnT>
                      <a:noFill/>
                    </a:lnT>
                    <a:lnB>
                      <a:noFill/>
                    </a:lnB>
                    <a:solidFill>
                      <a:srgbClr val="FFFFFF"/>
                    </a:solidFill>
                  </a:tcPr>
                </a:tc>
                <a:tc>
                  <a:txBody>
                    <a:bodyPr/>
                    <a:lstStyle/>
                    <a:p>
                      <a:pPr algn="r" fontAlgn="b"/>
                      <a:r>
                        <a:rPr lang="pt-BR" sz="1300" b="0" i="0" u="none" strike="noStrike">
                          <a:solidFill>
                            <a:srgbClr val="000000"/>
                          </a:solidFill>
                          <a:effectLst/>
                          <a:latin typeface="Segoe UI" panose="020B0502040204020203" pitchFamily="34" charset="0"/>
                        </a:rPr>
                        <a:t>4,4</a:t>
                      </a:r>
                    </a:p>
                  </a:txBody>
                  <a:tcPr marL="0" marR="0" marT="0" marB="0" anchor="b">
                    <a:lnL>
                      <a:noFill/>
                    </a:lnL>
                    <a:lnR>
                      <a:noFill/>
                    </a:lnR>
                    <a:lnT>
                      <a:noFill/>
                    </a:lnT>
                    <a:lnB>
                      <a:noFill/>
                    </a:lnB>
                    <a:solidFill>
                      <a:srgbClr val="FFFFFF"/>
                    </a:solidFill>
                  </a:tcPr>
                </a:tc>
                <a:tc>
                  <a:txBody>
                    <a:bodyPr/>
                    <a:lstStyle/>
                    <a:p>
                      <a:pPr algn="r" fontAlgn="b"/>
                      <a:r>
                        <a:rPr lang="pt-BR" sz="1300" b="0" i="0" u="none" strike="noStrike">
                          <a:solidFill>
                            <a:srgbClr val="000000"/>
                          </a:solidFill>
                          <a:effectLst/>
                          <a:latin typeface="Segoe UI" panose="020B0502040204020203" pitchFamily="34" charset="0"/>
                        </a:rPr>
                        <a:t>4,4</a:t>
                      </a:r>
                    </a:p>
                  </a:txBody>
                  <a:tcPr marL="0" marR="0" marT="0" marB="0" anchor="b">
                    <a:lnL>
                      <a:noFill/>
                    </a:lnL>
                    <a:lnR>
                      <a:noFill/>
                    </a:lnR>
                    <a:lnT>
                      <a:noFill/>
                    </a:lnT>
                    <a:lnB>
                      <a:noFill/>
                    </a:lnB>
                    <a:solidFill>
                      <a:srgbClr val="FFFFFF"/>
                    </a:solidFill>
                  </a:tcPr>
                </a:tc>
                <a:tc>
                  <a:txBody>
                    <a:bodyPr/>
                    <a:lstStyle/>
                    <a:p>
                      <a:pPr algn="r" fontAlgn="b"/>
                      <a:r>
                        <a:rPr lang="pt-BR" sz="1300" b="0" i="0" u="none" strike="noStrike">
                          <a:solidFill>
                            <a:srgbClr val="000000"/>
                          </a:solidFill>
                          <a:effectLst/>
                          <a:latin typeface="Segoe UI" panose="020B0502040204020203" pitchFamily="34" charset="0"/>
                        </a:rPr>
                        <a:t>4,2</a:t>
                      </a:r>
                    </a:p>
                  </a:txBody>
                  <a:tcPr marL="0" marR="0" marT="0" marB="0" anchor="b">
                    <a:lnL>
                      <a:noFill/>
                    </a:lnL>
                    <a:lnR>
                      <a:noFill/>
                    </a:lnR>
                    <a:lnT>
                      <a:noFill/>
                    </a:lnT>
                    <a:lnB>
                      <a:noFill/>
                    </a:lnB>
                    <a:solidFill>
                      <a:srgbClr val="FFFFFF"/>
                    </a:solidFill>
                  </a:tcPr>
                </a:tc>
                <a:tc>
                  <a:txBody>
                    <a:bodyPr/>
                    <a:lstStyle/>
                    <a:p>
                      <a:pPr algn="r" fontAlgn="b"/>
                      <a:r>
                        <a:rPr lang="pt-BR" sz="1300" b="0" i="0" u="none" strike="noStrike" dirty="0">
                          <a:solidFill>
                            <a:srgbClr val="000000"/>
                          </a:solidFill>
                          <a:effectLst/>
                          <a:latin typeface="Segoe UI" panose="020B0502040204020203" pitchFamily="34" charset="0"/>
                        </a:rPr>
                        <a:t>4,0</a:t>
                      </a:r>
                    </a:p>
                  </a:txBody>
                  <a:tcPr marL="0" marR="0" marT="0" marB="0" anchor="b">
                    <a:lnL>
                      <a:noFill/>
                    </a:lnL>
                    <a:lnR>
                      <a:noFill/>
                    </a:lnR>
                    <a:lnT>
                      <a:noFill/>
                    </a:lnT>
                    <a:lnB>
                      <a:noFill/>
                    </a:lnB>
                    <a:solidFill>
                      <a:srgbClr val="FFFFFF"/>
                    </a:solidFill>
                  </a:tcPr>
                </a:tc>
                <a:tc gridSpan="2">
                  <a:txBody>
                    <a:bodyPr/>
                    <a:lstStyle/>
                    <a:p>
                      <a:pPr algn="l" fontAlgn="b"/>
                      <a:r>
                        <a:rPr lang="pt-BR" sz="800" b="0" i="0" u="none" strike="noStrike">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tc hMerge="1">
                  <a:txBody>
                    <a:bodyPr/>
                    <a:lstStyle/>
                    <a:p>
                      <a:pPr algn="l" fontAlgn="b"/>
                      <a:r>
                        <a:rPr lang="pt-BR" sz="1100" b="0" i="0" u="none" strike="noStrike">
                          <a:solidFill>
                            <a:srgbClr val="000000"/>
                          </a:solidFill>
                          <a:effectLst/>
                          <a:latin typeface="Segoe UI" panose="020B0502040204020203" pitchFamily="34" charset="0"/>
                        </a:rPr>
                        <a:t>Moody's</a:t>
                      </a:r>
                    </a:p>
                  </a:txBody>
                  <a:tcPr marL="0" marR="0" marT="0" marB="0" anchor="b">
                    <a:lnL>
                      <a:noFill/>
                    </a:lnL>
                    <a:lnR>
                      <a:noFill/>
                    </a:lnR>
                    <a:lnT>
                      <a:noFill/>
                    </a:lnT>
                    <a:lnB>
                      <a:noFill/>
                    </a:lnB>
                    <a:solidFill>
                      <a:srgbClr val="DAEEF3"/>
                    </a:solidFill>
                  </a:tcPr>
                </a:tc>
                <a:tc>
                  <a:txBody>
                    <a:bodyPr/>
                    <a:lstStyle/>
                    <a:p>
                      <a:pPr algn="l" fontAlgn="b"/>
                      <a:r>
                        <a:rPr lang="pt-BR" sz="1300" b="0" i="0" u="none" strike="noStrike">
                          <a:solidFill>
                            <a:srgbClr val="000000"/>
                          </a:solidFill>
                          <a:effectLst/>
                          <a:latin typeface="Segoe UI" panose="020B0502040204020203" pitchFamily="34" charset="0"/>
                        </a:rPr>
                        <a:t>Moody's</a:t>
                      </a:r>
                    </a:p>
                  </a:txBody>
                  <a:tcPr marL="0" marR="0" marT="0" marB="0" anchor="b">
                    <a:lnL>
                      <a:noFill/>
                    </a:lnL>
                    <a:lnR>
                      <a:noFill/>
                    </a:lnR>
                    <a:lnT>
                      <a:noFill/>
                    </a:lnT>
                    <a:lnB>
                      <a:noFill/>
                    </a:lnB>
                    <a:solidFill>
                      <a:srgbClr val="DAEEF3"/>
                    </a:solidFill>
                  </a:tcPr>
                </a:tc>
                <a:tc>
                  <a:txBody>
                    <a:bodyPr/>
                    <a:lstStyle/>
                    <a:p>
                      <a:pPr algn="ctr" fontAlgn="b"/>
                      <a:r>
                        <a:rPr lang="pt-BR" sz="1300" b="0" i="0" u="none" strike="noStrike">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DAEEF3"/>
                    </a:solidFill>
                  </a:tcPr>
                </a:tc>
                <a:tc>
                  <a:txBody>
                    <a:bodyPr/>
                    <a:lstStyle/>
                    <a:p>
                      <a:pPr algn="ctr" fontAlgn="b"/>
                      <a:r>
                        <a:rPr lang="pt-BR" sz="1300" b="0" i="0" u="none" strike="noStrike">
                          <a:solidFill>
                            <a:srgbClr val="000000"/>
                          </a:solidFill>
                          <a:effectLst/>
                          <a:latin typeface="Segoe UI" panose="020B0502040204020203" pitchFamily="34" charset="0"/>
                        </a:rPr>
                        <a:t>Baa1</a:t>
                      </a:r>
                    </a:p>
                  </a:txBody>
                  <a:tcPr marL="0" marR="0" marT="0" marB="0" anchor="b">
                    <a:lnL>
                      <a:noFill/>
                    </a:lnL>
                    <a:lnR>
                      <a:noFill/>
                    </a:lnR>
                    <a:lnT>
                      <a:noFill/>
                    </a:lnT>
                    <a:lnB>
                      <a:noFill/>
                    </a:lnB>
                    <a:solidFill>
                      <a:srgbClr val="DAEEF3"/>
                    </a:solidFill>
                  </a:tcPr>
                </a:tc>
                <a:tc gridSpan="2">
                  <a:txBody>
                    <a:bodyPr/>
                    <a:lstStyle/>
                    <a:p>
                      <a:pPr algn="ctr" fontAlgn="b"/>
                      <a:r>
                        <a:rPr lang="pt-BR" sz="1300" b="0" i="0" u="none" strike="noStrike">
                          <a:solidFill>
                            <a:srgbClr val="000000"/>
                          </a:solidFill>
                          <a:effectLst/>
                          <a:latin typeface="Segoe UI" panose="020B0502040204020203" pitchFamily="34" charset="0"/>
                        </a:rPr>
                        <a:t>Baa1</a:t>
                      </a:r>
                    </a:p>
                  </a:txBody>
                  <a:tcPr marL="0" marR="0" marT="0" marB="0" anchor="b">
                    <a:lnL>
                      <a:noFill/>
                    </a:lnL>
                    <a:lnR>
                      <a:noFill/>
                    </a:lnR>
                    <a:lnT>
                      <a:noFill/>
                    </a:lnT>
                    <a:lnB>
                      <a:noFill/>
                    </a:lnB>
                    <a:solidFill>
                      <a:srgbClr val="DAEEF3"/>
                    </a:solidFill>
                  </a:tcPr>
                </a:tc>
                <a:tc hMerge="1">
                  <a:txBody>
                    <a:bodyPr/>
                    <a:lstStyle/>
                    <a:p>
                      <a:pPr algn="l" fontAlgn="b"/>
                      <a:r>
                        <a:rPr lang="pt-BR" sz="800" b="0" i="0" u="none" strike="noStrike">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tc>
                  <a:txBody>
                    <a:bodyPr/>
                    <a:lstStyle/>
                    <a:p>
                      <a:pPr algn="l" fontAlgn="b"/>
                      <a:r>
                        <a:rPr lang="pt-BR" sz="1300" b="0" i="0" u="none" strike="noStrike" dirty="0">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extLst>
                  <a:ext uri="{0D108BD9-81ED-4DB2-BD59-A6C34878D82A}">
                    <a16:rowId xmlns:a16="http://schemas.microsoft.com/office/drawing/2014/main" val="3602628980"/>
                  </a:ext>
                </a:extLst>
              </a:tr>
              <a:tr h="327291">
                <a:tc>
                  <a:txBody>
                    <a:bodyPr/>
                    <a:lstStyle/>
                    <a:p>
                      <a:pPr algn="l" fontAlgn="b"/>
                      <a:r>
                        <a:rPr lang="pt-BR" sz="800" b="0" i="0" u="none" strike="noStrike">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tc gridSpan="5">
                  <a:txBody>
                    <a:bodyPr/>
                    <a:lstStyle/>
                    <a:p>
                      <a:pPr algn="l" fontAlgn="b"/>
                      <a:r>
                        <a:rPr lang="pt-BR" sz="1450" b="0" i="0" u="none" strike="noStrike" dirty="0">
                          <a:solidFill>
                            <a:srgbClr val="000000"/>
                          </a:solidFill>
                          <a:effectLst/>
                          <a:latin typeface="Segoe UI" panose="020B0502040204020203" pitchFamily="34" charset="0"/>
                        </a:rPr>
                        <a:t>Nominal GDP </a:t>
                      </a:r>
                      <a:r>
                        <a:rPr lang="pt-BR" sz="1450" b="0" i="0" u="none" strike="noStrike" dirty="0" err="1">
                          <a:solidFill>
                            <a:srgbClr val="000000"/>
                          </a:solidFill>
                          <a:effectLst/>
                          <a:latin typeface="Segoe UI" panose="020B0502040204020203" pitchFamily="34" charset="0"/>
                        </a:rPr>
                        <a:t>growth</a:t>
                      </a:r>
                      <a:r>
                        <a:rPr lang="pt-BR" sz="1450" b="0" i="0" u="none" strike="noStrike" dirty="0">
                          <a:solidFill>
                            <a:srgbClr val="000000"/>
                          </a:solidFill>
                          <a:effectLst/>
                          <a:latin typeface="Segoe UI" panose="020B0502040204020203" pitchFamily="34" charset="0"/>
                        </a:rPr>
                        <a:t> (in </a:t>
                      </a:r>
                      <a:r>
                        <a:rPr lang="pt-BR" sz="1450" b="0" i="0" u="none" strike="noStrike" dirty="0" err="1">
                          <a:solidFill>
                            <a:srgbClr val="000000"/>
                          </a:solidFill>
                          <a:effectLst/>
                          <a:latin typeface="Segoe UI" panose="020B0502040204020203" pitchFamily="34" charset="0"/>
                        </a:rPr>
                        <a:t>percent</a:t>
                      </a:r>
                      <a:r>
                        <a:rPr lang="pt-BR" sz="1450" b="0" i="0" u="none" strike="noStrike" dirty="0">
                          <a:solidFill>
                            <a:srgbClr val="000000"/>
                          </a:solidFill>
                          <a:effectLst/>
                          <a:latin typeface="Segoe UI" panose="020B0502040204020203" pitchFamily="34" charset="0"/>
                        </a:rPr>
                        <a:t>)</a:t>
                      </a:r>
                    </a:p>
                  </a:txBody>
                  <a:tcPr marL="0" marR="0" marT="0" marB="0" anchor="b">
                    <a:lnL>
                      <a:noFill/>
                    </a:lnL>
                    <a:lnR>
                      <a:noFill/>
                    </a:lnR>
                    <a:lnT>
                      <a:noFill/>
                    </a:lnT>
                    <a:lnB>
                      <a:noFill/>
                    </a:lnB>
                    <a:solidFill>
                      <a:srgbClr val="FFFFFF"/>
                    </a:solidFill>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c>
                  <a:txBody>
                    <a:bodyPr/>
                    <a:lstStyle/>
                    <a:p>
                      <a:pPr algn="l" fontAlgn="b"/>
                      <a:r>
                        <a:rPr lang="pt-BR" sz="1100" b="0" i="0" u="none" strike="noStrike">
                          <a:solidFill>
                            <a:srgbClr val="000000"/>
                          </a:solidFill>
                          <a:effectLst/>
                          <a:latin typeface="Segoe UI" panose="020B0502040204020203" pitchFamily="34" charset="0"/>
                        </a:rPr>
                        <a:t> </a:t>
                      </a:r>
                    </a:p>
                  </a:txBody>
                  <a:tcPr marL="176403" marR="0" marT="0" marB="0" anchor="b">
                    <a:lnL>
                      <a:noFill/>
                    </a:lnL>
                    <a:lnR>
                      <a:noFill/>
                    </a:lnR>
                    <a:lnT>
                      <a:noFill/>
                    </a:lnT>
                    <a:lnB>
                      <a:noFill/>
                    </a:lnB>
                    <a:solidFill>
                      <a:srgbClr val="FFFFFF"/>
                    </a:solidFill>
                  </a:tcPr>
                </a:tc>
                <a:tc>
                  <a:txBody>
                    <a:bodyPr/>
                    <a:lstStyle/>
                    <a:p>
                      <a:pPr algn="l" fontAlgn="b"/>
                      <a:r>
                        <a:rPr lang="pt-BR" sz="1300" b="0" i="0" u="none" strike="noStrike">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tc>
                  <a:txBody>
                    <a:bodyPr/>
                    <a:lstStyle/>
                    <a:p>
                      <a:pPr algn="l" fontAlgn="b"/>
                      <a:r>
                        <a:rPr lang="pt-BR" sz="1300" b="0" i="0" u="none" strike="noStrike">
                          <a:solidFill>
                            <a:srgbClr val="000000"/>
                          </a:solidFill>
                          <a:effectLst/>
                          <a:latin typeface="Segoe UI" panose="020B0502040204020203" pitchFamily="34" charset="0"/>
                        </a:rPr>
                        <a:t>7,4</a:t>
                      </a:r>
                    </a:p>
                  </a:txBody>
                  <a:tcPr marL="0" marR="0" marT="0" marB="0" anchor="b">
                    <a:lnL>
                      <a:noFill/>
                    </a:lnL>
                    <a:lnR>
                      <a:noFill/>
                    </a:lnR>
                    <a:lnT>
                      <a:noFill/>
                    </a:lnT>
                    <a:lnB>
                      <a:noFill/>
                    </a:lnB>
                    <a:solidFill>
                      <a:srgbClr val="FFFFFF"/>
                    </a:solidFill>
                  </a:tcPr>
                </a:tc>
                <a:tc>
                  <a:txBody>
                    <a:bodyPr/>
                    <a:lstStyle/>
                    <a:p>
                      <a:pPr algn="l" fontAlgn="b"/>
                      <a:r>
                        <a:rPr lang="pt-BR" sz="1300" b="0" i="0" u="none" strike="noStrike" dirty="0">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tc>
                  <a:txBody>
                    <a:bodyPr/>
                    <a:lstStyle/>
                    <a:p>
                      <a:pPr algn="ctr" fontAlgn="b"/>
                      <a:r>
                        <a:rPr lang="pt-BR" sz="1300" b="0" i="0" u="none" strike="noStrike">
                          <a:solidFill>
                            <a:srgbClr val="000000"/>
                          </a:solidFill>
                          <a:effectLst/>
                          <a:latin typeface="Segoe UI" panose="020B0502040204020203" pitchFamily="34" charset="0"/>
                        </a:rPr>
                        <a:t>8,6</a:t>
                      </a:r>
                    </a:p>
                  </a:txBody>
                  <a:tcPr marL="0" marR="0" marT="0" marB="0" anchor="b">
                    <a:lnL>
                      <a:noFill/>
                    </a:lnL>
                    <a:lnR>
                      <a:noFill/>
                    </a:lnR>
                    <a:lnT>
                      <a:noFill/>
                    </a:lnT>
                    <a:lnB>
                      <a:noFill/>
                    </a:lnB>
                    <a:solidFill>
                      <a:srgbClr val="FFFFFF"/>
                    </a:solidFill>
                  </a:tcPr>
                </a:tc>
                <a:tc>
                  <a:txBody>
                    <a:bodyPr/>
                    <a:lstStyle/>
                    <a:p>
                      <a:pPr algn="ctr" fontAlgn="b"/>
                      <a:r>
                        <a:rPr lang="pt-BR" sz="1300" b="0" i="0" u="none" strike="noStrike">
                          <a:solidFill>
                            <a:srgbClr val="000000"/>
                          </a:solidFill>
                          <a:effectLst/>
                          <a:latin typeface="Segoe UI" panose="020B0502040204020203" pitchFamily="34" charset="0"/>
                        </a:rPr>
                        <a:t>7,3</a:t>
                      </a:r>
                    </a:p>
                  </a:txBody>
                  <a:tcPr marL="0" marR="0" marT="0" marB="0" anchor="b">
                    <a:lnL>
                      <a:noFill/>
                    </a:lnL>
                    <a:lnR>
                      <a:noFill/>
                    </a:lnR>
                    <a:lnT>
                      <a:noFill/>
                    </a:lnT>
                    <a:lnB>
                      <a:noFill/>
                    </a:lnB>
                    <a:solidFill>
                      <a:srgbClr val="FFFFFF"/>
                    </a:solidFill>
                  </a:tcPr>
                </a:tc>
                <a:tc>
                  <a:txBody>
                    <a:bodyPr/>
                    <a:lstStyle/>
                    <a:p>
                      <a:pPr algn="l" fontAlgn="b"/>
                      <a:r>
                        <a:rPr lang="pt-BR" sz="1300" b="0" i="0" u="none" strike="noStrike">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tc>
                  <a:txBody>
                    <a:bodyPr/>
                    <a:lstStyle/>
                    <a:p>
                      <a:pPr algn="r" fontAlgn="b"/>
                      <a:r>
                        <a:rPr lang="pt-BR" sz="1300" b="0" i="0" u="none" strike="noStrike">
                          <a:solidFill>
                            <a:srgbClr val="000000"/>
                          </a:solidFill>
                          <a:effectLst/>
                          <a:latin typeface="Segoe UI" panose="020B0502040204020203" pitchFamily="34" charset="0"/>
                        </a:rPr>
                        <a:t>6,4</a:t>
                      </a:r>
                    </a:p>
                  </a:txBody>
                  <a:tcPr marL="0" marR="0" marT="0" marB="0" anchor="b">
                    <a:lnL>
                      <a:noFill/>
                    </a:lnL>
                    <a:lnR>
                      <a:noFill/>
                    </a:lnR>
                    <a:lnT>
                      <a:noFill/>
                    </a:lnT>
                    <a:lnB>
                      <a:noFill/>
                    </a:lnB>
                    <a:solidFill>
                      <a:srgbClr val="FFFFFF"/>
                    </a:solidFill>
                  </a:tcPr>
                </a:tc>
                <a:tc>
                  <a:txBody>
                    <a:bodyPr/>
                    <a:lstStyle/>
                    <a:p>
                      <a:pPr algn="r" fontAlgn="b"/>
                      <a:r>
                        <a:rPr lang="pt-BR" sz="1300" b="0" i="0" u="none" strike="noStrike">
                          <a:solidFill>
                            <a:srgbClr val="000000"/>
                          </a:solidFill>
                          <a:effectLst/>
                          <a:latin typeface="Segoe UI" panose="020B0502040204020203" pitchFamily="34" charset="0"/>
                        </a:rPr>
                        <a:t>6,9</a:t>
                      </a:r>
                    </a:p>
                  </a:txBody>
                  <a:tcPr marL="0" marR="0" marT="0" marB="0" anchor="b">
                    <a:lnL>
                      <a:noFill/>
                    </a:lnL>
                    <a:lnR>
                      <a:noFill/>
                    </a:lnR>
                    <a:lnT>
                      <a:noFill/>
                    </a:lnT>
                    <a:lnB>
                      <a:noFill/>
                    </a:lnB>
                    <a:solidFill>
                      <a:srgbClr val="FFFFFF"/>
                    </a:solidFill>
                  </a:tcPr>
                </a:tc>
                <a:tc>
                  <a:txBody>
                    <a:bodyPr/>
                    <a:lstStyle/>
                    <a:p>
                      <a:pPr algn="r" fontAlgn="b"/>
                      <a:r>
                        <a:rPr lang="pt-BR" sz="1300" b="0" i="0" u="none" strike="noStrike">
                          <a:solidFill>
                            <a:srgbClr val="000000"/>
                          </a:solidFill>
                          <a:effectLst/>
                          <a:latin typeface="Segoe UI" panose="020B0502040204020203" pitchFamily="34" charset="0"/>
                        </a:rPr>
                        <a:t>7,2</a:t>
                      </a:r>
                    </a:p>
                  </a:txBody>
                  <a:tcPr marL="0" marR="0" marT="0" marB="0" anchor="b">
                    <a:lnL>
                      <a:noFill/>
                    </a:lnL>
                    <a:lnR>
                      <a:noFill/>
                    </a:lnR>
                    <a:lnT>
                      <a:noFill/>
                    </a:lnT>
                    <a:lnB>
                      <a:noFill/>
                    </a:lnB>
                    <a:solidFill>
                      <a:srgbClr val="FFFFFF"/>
                    </a:solidFill>
                  </a:tcPr>
                </a:tc>
                <a:tc>
                  <a:txBody>
                    <a:bodyPr/>
                    <a:lstStyle/>
                    <a:p>
                      <a:pPr algn="r" fontAlgn="b"/>
                      <a:r>
                        <a:rPr lang="pt-BR" sz="1300" b="0" i="0" u="none" strike="noStrike">
                          <a:solidFill>
                            <a:srgbClr val="000000"/>
                          </a:solidFill>
                          <a:effectLst/>
                          <a:latin typeface="Segoe UI" panose="020B0502040204020203" pitchFamily="34" charset="0"/>
                        </a:rPr>
                        <a:t>7,1</a:t>
                      </a:r>
                    </a:p>
                  </a:txBody>
                  <a:tcPr marL="0" marR="0" marT="0" marB="0" anchor="b">
                    <a:lnL>
                      <a:noFill/>
                    </a:lnL>
                    <a:lnR>
                      <a:noFill/>
                    </a:lnR>
                    <a:lnT>
                      <a:noFill/>
                    </a:lnT>
                    <a:lnB>
                      <a:noFill/>
                    </a:lnB>
                    <a:solidFill>
                      <a:srgbClr val="FFFFFF"/>
                    </a:solidFill>
                  </a:tcPr>
                </a:tc>
                <a:tc>
                  <a:txBody>
                    <a:bodyPr/>
                    <a:lstStyle/>
                    <a:p>
                      <a:pPr algn="r" fontAlgn="b"/>
                      <a:r>
                        <a:rPr lang="pt-BR" sz="1300" b="0" i="0" u="none" strike="noStrike">
                          <a:solidFill>
                            <a:srgbClr val="000000"/>
                          </a:solidFill>
                          <a:effectLst/>
                          <a:latin typeface="Segoe UI" panose="020B0502040204020203" pitchFamily="34" charset="0"/>
                        </a:rPr>
                        <a:t>6,9</a:t>
                      </a:r>
                    </a:p>
                  </a:txBody>
                  <a:tcPr marL="0" marR="0" marT="0" marB="0" anchor="b">
                    <a:lnL>
                      <a:noFill/>
                    </a:lnL>
                    <a:lnR>
                      <a:noFill/>
                    </a:lnR>
                    <a:lnT>
                      <a:noFill/>
                    </a:lnT>
                    <a:lnB>
                      <a:noFill/>
                    </a:lnB>
                    <a:solidFill>
                      <a:srgbClr val="FFFFFF"/>
                    </a:solidFill>
                  </a:tcPr>
                </a:tc>
                <a:tc>
                  <a:txBody>
                    <a:bodyPr/>
                    <a:lstStyle/>
                    <a:p>
                      <a:pPr algn="r" fontAlgn="b"/>
                      <a:r>
                        <a:rPr lang="pt-BR" sz="1300" b="0" i="0" u="none" strike="noStrike" dirty="0">
                          <a:solidFill>
                            <a:srgbClr val="000000"/>
                          </a:solidFill>
                          <a:effectLst/>
                          <a:latin typeface="Segoe UI" panose="020B0502040204020203" pitchFamily="34" charset="0"/>
                        </a:rPr>
                        <a:t>6,8</a:t>
                      </a:r>
                    </a:p>
                  </a:txBody>
                  <a:tcPr marL="0" marR="0" marT="0" marB="0" anchor="b">
                    <a:lnL>
                      <a:noFill/>
                    </a:lnL>
                    <a:lnR>
                      <a:noFill/>
                    </a:lnR>
                    <a:lnT>
                      <a:noFill/>
                    </a:lnT>
                    <a:lnB>
                      <a:noFill/>
                    </a:lnB>
                    <a:solidFill>
                      <a:srgbClr val="FFFFFF"/>
                    </a:solidFill>
                  </a:tcPr>
                </a:tc>
                <a:tc gridSpan="2">
                  <a:txBody>
                    <a:bodyPr/>
                    <a:lstStyle/>
                    <a:p>
                      <a:pPr algn="l" fontAlgn="b"/>
                      <a:r>
                        <a:rPr lang="pt-BR" sz="800" b="0" i="0" u="none" strike="noStrike">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tc hMerge="1">
                  <a:txBody>
                    <a:bodyPr/>
                    <a:lstStyle/>
                    <a:p>
                      <a:pPr algn="l" fontAlgn="b"/>
                      <a:r>
                        <a:rPr lang="pt-BR" sz="1100" b="0" i="0" u="none" strike="noStrike">
                          <a:solidFill>
                            <a:srgbClr val="000000"/>
                          </a:solidFill>
                          <a:effectLst/>
                          <a:latin typeface="Segoe UI" panose="020B0502040204020203" pitchFamily="34" charset="0"/>
                        </a:rPr>
                        <a:t>S&amp;Ps</a:t>
                      </a:r>
                    </a:p>
                  </a:txBody>
                  <a:tcPr marL="0" marR="0" marT="0" marB="0" anchor="b">
                    <a:lnL>
                      <a:noFill/>
                    </a:lnL>
                    <a:lnR>
                      <a:noFill/>
                    </a:lnR>
                    <a:lnT>
                      <a:noFill/>
                    </a:lnT>
                    <a:lnB>
                      <a:noFill/>
                    </a:lnB>
                    <a:solidFill>
                      <a:srgbClr val="DAEEF3"/>
                    </a:solidFill>
                  </a:tcPr>
                </a:tc>
                <a:tc>
                  <a:txBody>
                    <a:bodyPr/>
                    <a:lstStyle/>
                    <a:p>
                      <a:pPr algn="l" fontAlgn="b"/>
                      <a:r>
                        <a:rPr lang="pt-BR" sz="1300" b="0" i="0" u="none" strike="noStrike">
                          <a:solidFill>
                            <a:srgbClr val="000000"/>
                          </a:solidFill>
                          <a:effectLst/>
                          <a:latin typeface="Segoe UI" panose="020B0502040204020203" pitchFamily="34" charset="0"/>
                        </a:rPr>
                        <a:t>S&amp;Ps</a:t>
                      </a:r>
                    </a:p>
                  </a:txBody>
                  <a:tcPr marL="0" marR="0" marT="0" marB="0" anchor="b">
                    <a:lnL>
                      <a:noFill/>
                    </a:lnL>
                    <a:lnR>
                      <a:noFill/>
                    </a:lnR>
                    <a:lnT>
                      <a:noFill/>
                    </a:lnT>
                    <a:lnB>
                      <a:noFill/>
                    </a:lnB>
                    <a:solidFill>
                      <a:srgbClr val="DAEEF3"/>
                    </a:solidFill>
                  </a:tcPr>
                </a:tc>
                <a:tc>
                  <a:txBody>
                    <a:bodyPr/>
                    <a:lstStyle/>
                    <a:p>
                      <a:pPr algn="ctr" fontAlgn="b"/>
                      <a:r>
                        <a:rPr lang="pt-BR" sz="1300" b="0" i="0" u="none" strike="noStrike">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DAEEF3"/>
                    </a:solidFill>
                  </a:tcPr>
                </a:tc>
                <a:tc>
                  <a:txBody>
                    <a:bodyPr/>
                    <a:lstStyle/>
                    <a:p>
                      <a:pPr algn="ctr" fontAlgn="b"/>
                      <a:r>
                        <a:rPr lang="pt-BR" sz="1300" b="0" i="0" u="none" strike="noStrike">
                          <a:solidFill>
                            <a:srgbClr val="000000"/>
                          </a:solidFill>
                          <a:effectLst/>
                          <a:latin typeface="Segoe UI" panose="020B0502040204020203" pitchFamily="34" charset="0"/>
                        </a:rPr>
                        <a:t>BB</a:t>
                      </a:r>
                    </a:p>
                  </a:txBody>
                  <a:tcPr marL="0" marR="0" marT="0" marB="0" anchor="b">
                    <a:lnL>
                      <a:noFill/>
                    </a:lnL>
                    <a:lnR>
                      <a:noFill/>
                    </a:lnR>
                    <a:lnT>
                      <a:noFill/>
                    </a:lnT>
                    <a:lnB>
                      <a:noFill/>
                    </a:lnB>
                    <a:solidFill>
                      <a:srgbClr val="DAEEF3"/>
                    </a:solidFill>
                  </a:tcPr>
                </a:tc>
                <a:tc gridSpan="2">
                  <a:txBody>
                    <a:bodyPr/>
                    <a:lstStyle/>
                    <a:p>
                      <a:pPr algn="ctr" fontAlgn="b"/>
                      <a:r>
                        <a:rPr lang="pt-BR" sz="1300" b="0" i="0" u="none" strike="noStrike">
                          <a:solidFill>
                            <a:srgbClr val="000000"/>
                          </a:solidFill>
                          <a:effectLst/>
                          <a:latin typeface="Segoe UI" panose="020B0502040204020203" pitchFamily="34" charset="0"/>
                        </a:rPr>
                        <a:t>BB</a:t>
                      </a:r>
                    </a:p>
                  </a:txBody>
                  <a:tcPr marL="0" marR="0" marT="0" marB="0" anchor="b">
                    <a:lnL>
                      <a:noFill/>
                    </a:lnL>
                    <a:lnR>
                      <a:noFill/>
                    </a:lnR>
                    <a:lnT>
                      <a:noFill/>
                    </a:lnT>
                    <a:lnB>
                      <a:noFill/>
                    </a:lnB>
                    <a:solidFill>
                      <a:srgbClr val="DAEEF3"/>
                    </a:solidFill>
                  </a:tcPr>
                </a:tc>
                <a:tc hMerge="1">
                  <a:txBody>
                    <a:bodyPr/>
                    <a:lstStyle/>
                    <a:p>
                      <a:pPr algn="l" fontAlgn="b"/>
                      <a:r>
                        <a:rPr lang="pt-BR" sz="800" b="0" i="0" u="none" strike="noStrike">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tc>
                  <a:txBody>
                    <a:bodyPr/>
                    <a:lstStyle/>
                    <a:p>
                      <a:pPr algn="l" fontAlgn="b"/>
                      <a:r>
                        <a:rPr lang="pt-BR" sz="1300" b="0" i="0" u="none" strike="noStrike" dirty="0">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extLst>
                  <a:ext uri="{0D108BD9-81ED-4DB2-BD59-A6C34878D82A}">
                    <a16:rowId xmlns:a16="http://schemas.microsoft.com/office/drawing/2014/main" val="2323812422"/>
                  </a:ext>
                </a:extLst>
              </a:tr>
              <a:tr h="360019">
                <a:tc>
                  <a:txBody>
                    <a:bodyPr/>
                    <a:lstStyle/>
                    <a:p>
                      <a:pPr algn="l" fontAlgn="ctr"/>
                      <a:r>
                        <a:rPr lang="pt-BR" sz="800" b="0" i="0" u="none" strike="noStrike">
                          <a:solidFill>
                            <a:srgbClr val="000000"/>
                          </a:solidFill>
                          <a:effectLst/>
                          <a:latin typeface="Segoe UI" panose="020B0502040204020203" pitchFamily="34" charset="0"/>
                        </a:rPr>
                        <a:t> </a:t>
                      </a:r>
                    </a:p>
                  </a:txBody>
                  <a:tcPr marL="0" marR="0" marT="0" marB="0" anchor="ctr">
                    <a:lnL>
                      <a:noFill/>
                    </a:lnL>
                    <a:lnR>
                      <a:noFill/>
                    </a:lnR>
                    <a:lnT>
                      <a:noFill/>
                    </a:lnT>
                    <a:lnB>
                      <a:noFill/>
                    </a:lnB>
                    <a:solidFill>
                      <a:srgbClr val="FFFFFF"/>
                    </a:solidFill>
                  </a:tcPr>
                </a:tc>
                <a:tc gridSpan="5">
                  <a:txBody>
                    <a:bodyPr/>
                    <a:lstStyle/>
                    <a:p>
                      <a:pPr algn="l" fontAlgn="ctr"/>
                      <a:r>
                        <a:rPr lang="pt-BR" sz="1450" b="0" i="0" u="none" strike="noStrike" dirty="0" err="1">
                          <a:solidFill>
                            <a:srgbClr val="000000"/>
                          </a:solidFill>
                          <a:effectLst/>
                          <a:latin typeface="Segoe UI" panose="020B0502040204020203" pitchFamily="34" charset="0"/>
                        </a:rPr>
                        <a:t>Effective</a:t>
                      </a:r>
                      <a:r>
                        <a:rPr lang="pt-BR" sz="1450" b="0" i="0" u="none" strike="noStrike" dirty="0">
                          <a:solidFill>
                            <a:srgbClr val="000000"/>
                          </a:solidFill>
                          <a:effectLst/>
                          <a:latin typeface="Segoe UI" panose="020B0502040204020203" pitchFamily="34" charset="0"/>
                        </a:rPr>
                        <a:t> </a:t>
                      </a:r>
                      <a:r>
                        <a:rPr lang="pt-BR" sz="1450" b="0" i="0" u="none" strike="noStrike" dirty="0" err="1">
                          <a:solidFill>
                            <a:srgbClr val="000000"/>
                          </a:solidFill>
                          <a:effectLst/>
                          <a:latin typeface="Segoe UI" panose="020B0502040204020203" pitchFamily="34" charset="0"/>
                        </a:rPr>
                        <a:t>interest</a:t>
                      </a:r>
                      <a:r>
                        <a:rPr lang="pt-BR" sz="1450" b="0" i="0" u="none" strike="noStrike" dirty="0">
                          <a:solidFill>
                            <a:srgbClr val="000000"/>
                          </a:solidFill>
                          <a:effectLst/>
                          <a:latin typeface="Segoe UI" panose="020B0502040204020203" pitchFamily="34" charset="0"/>
                        </a:rPr>
                        <a:t> rate (in </a:t>
                      </a:r>
                      <a:r>
                        <a:rPr lang="pt-BR" sz="1450" b="0" i="0" u="none" strike="noStrike" dirty="0" err="1">
                          <a:solidFill>
                            <a:srgbClr val="000000"/>
                          </a:solidFill>
                          <a:effectLst/>
                          <a:latin typeface="Segoe UI" panose="020B0502040204020203" pitchFamily="34" charset="0"/>
                        </a:rPr>
                        <a:t>percent</a:t>
                      </a:r>
                      <a:r>
                        <a:rPr lang="pt-BR" sz="1450" b="0" i="0" u="none" strike="noStrike" dirty="0">
                          <a:solidFill>
                            <a:srgbClr val="000000"/>
                          </a:solidFill>
                          <a:effectLst/>
                          <a:latin typeface="Segoe UI" panose="020B0502040204020203" pitchFamily="34" charset="0"/>
                        </a:rPr>
                        <a:t>) </a:t>
                      </a:r>
                    </a:p>
                  </a:txBody>
                  <a:tcPr marL="0" marR="0" marT="0" marB="0" anchor="ctr">
                    <a:lnL>
                      <a:noFill/>
                    </a:lnL>
                    <a:lnR>
                      <a:noFill/>
                    </a:lnR>
                    <a:lnT>
                      <a:noFill/>
                    </a:lnT>
                    <a:lnB>
                      <a:noFill/>
                    </a:lnB>
                    <a:solidFill>
                      <a:srgbClr val="FFFFFF"/>
                    </a:solidFill>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c>
                  <a:txBody>
                    <a:bodyPr/>
                    <a:lstStyle/>
                    <a:p>
                      <a:pPr algn="l" fontAlgn="ctr"/>
                      <a:endParaRPr lang="pt-BR" sz="1100" b="0" i="0" u="none" strike="noStrike" dirty="0">
                        <a:solidFill>
                          <a:srgbClr val="000000"/>
                        </a:solidFill>
                        <a:effectLst/>
                        <a:latin typeface="Segoe UI" panose="020B0502040204020203" pitchFamily="34" charset="0"/>
                      </a:endParaRPr>
                    </a:p>
                  </a:txBody>
                  <a:tcPr marL="0" marR="0" marT="0" marB="0" anchor="ctr">
                    <a:lnL>
                      <a:noFill/>
                    </a:lnL>
                    <a:lnR>
                      <a:noFill/>
                    </a:lnR>
                    <a:lnT>
                      <a:noFill/>
                    </a:lnT>
                    <a:lnB>
                      <a:noFill/>
                    </a:lnB>
                    <a:solidFill>
                      <a:srgbClr val="FFFFFF"/>
                    </a:solidFill>
                  </a:tcPr>
                </a:tc>
                <a:tc>
                  <a:txBody>
                    <a:bodyPr/>
                    <a:lstStyle/>
                    <a:p>
                      <a:pPr algn="l" fontAlgn="ctr"/>
                      <a:r>
                        <a:rPr lang="pt-BR" sz="1300" b="0" i="0" u="none" strike="noStrike">
                          <a:solidFill>
                            <a:srgbClr val="000000"/>
                          </a:solidFill>
                          <a:effectLst/>
                          <a:latin typeface="Segoe UI" panose="020B0502040204020203" pitchFamily="34" charset="0"/>
                        </a:rPr>
                        <a:t> </a:t>
                      </a:r>
                    </a:p>
                  </a:txBody>
                  <a:tcPr marL="0" marR="0" marT="0" marB="0" anchor="ctr">
                    <a:lnL>
                      <a:noFill/>
                    </a:lnL>
                    <a:lnR>
                      <a:noFill/>
                    </a:lnR>
                    <a:lnT>
                      <a:noFill/>
                    </a:lnT>
                    <a:lnB>
                      <a:noFill/>
                    </a:lnB>
                    <a:solidFill>
                      <a:srgbClr val="FFFFFF"/>
                    </a:solidFill>
                  </a:tcPr>
                </a:tc>
                <a:tc>
                  <a:txBody>
                    <a:bodyPr/>
                    <a:lstStyle/>
                    <a:p>
                      <a:pPr algn="l" fontAlgn="ctr"/>
                      <a:r>
                        <a:rPr lang="pt-BR" sz="1300" b="0" i="0" u="none" strike="noStrike">
                          <a:solidFill>
                            <a:srgbClr val="000000"/>
                          </a:solidFill>
                          <a:effectLst/>
                          <a:latin typeface="Segoe UI" panose="020B0502040204020203" pitchFamily="34" charset="0"/>
                        </a:rPr>
                        <a:t>9,9</a:t>
                      </a:r>
                    </a:p>
                  </a:txBody>
                  <a:tcPr marL="0" marR="0" marT="0" marB="0" anchor="ctr">
                    <a:lnL>
                      <a:noFill/>
                    </a:lnL>
                    <a:lnR>
                      <a:noFill/>
                    </a:lnR>
                    <a:lnT>
                      <a:noFill/>
                    </a:lnT>
                    <a:lnB>
                      <a:noFill/>
                    </a:lnB>
                    <a:solidFill>
                      <a:srgbClr val="FFFFFF"/>
                    </a:solidFill>
                  </a:tcPr>
                </a:tc>
                <a:tc>
                  <a:txBody>
                    <a:bodyPr/>
                    <a:lstStyle/>
                    <a:p>
                      <a:pPr algn="l" fontAlgn="ctr"/>
                      <a:r>
                        <a:rPr lang="pt-BR" sz="1300" b="0" i="0" u="none" strike="noStrike" dirty="0">
                          <a:solidFill>
                            <a:srgbClr val="000000"/>
                          </a:solidFill>
                          <a:effectLst/>
                          <a:latin typeface="Segoe UI" panose="020B0502040204020203" pitchFamily="34" charset="0"/>
                        </a:rPr>
                        <a:t> </a:t>
                      </a:r>
                    </a:p>
                  </a:txBody>
                  <a:tcPr marL="0" marR="0" marT="0" marB="0" anchor="ctr">
                    <a:lnL>
                      <a:noFill/>
                    </a:lnL>
                    <a:lnR>
                      <a:noFill/>
                    </a:lnR>
                    <a:lnT>
                      <a:noFill/>
                    </a:lnT>
                    <a:lnB>
                      <a:noFill/>
                    </a:lnB>
                    <a:solidFill>
                      <a:srgbClr val="FFFFFF"/>
                    </a:solidFill>
                  </a:tcPr>
                </a:tc>
                <a:tc>
                  <a:txBody>
                    <a:bodyPr/>
                    <a:lstStyle/>
                    <a:p>
                      <a:pPr algn="ctr" fontAlgn="ctr"/>
                      <a:r>
                        <a:rPr lang="pt-BR" sz="1300" b="0" i="0" u="none" strike="noStrike">
                          <a:solidFill>
                            <a:srgbClr val="000000"/>
                          </a:solidFill>
                          <a:effectLst/>
                          <a:latin typeface="Segoe UI" panose="020B0502040204020203" pitchFamily="34" charset="0"/>
                        </a:rPr>
                        <a:t>11,3</a:t>
                      </a:r>
                    </a:p>
                  </a:txBody>
                  <a:tcPr marL="0" marR="0" marT="0" marB="0" anchor="ctr">
                    <a:lnL>
                      <a:noFill/>
                    </a:lnL>
                    <a:lnR>
                      <a:noFill/>
                    </a:lnR>
                    <a:lnT>
                      <a:noFill/>
                    </a:lnT>
                    <a:lnB>
                      <a:noFill/>
                    </a:lnB>
                    <a:solidFill>
                      <a:srgbClr val="FFFFFF"/>
                    </a:solidFill>
                  </a:tcPr>
                </a:tc>
                <a:tc>
                  <a:txBody>
                    <a:bodyPr/>
                    <a:lstStyle/>
                    <a:p>
                      <a:pPr algn="ctr" fontAlgn="ctr"/>
                      <a:r>
                        <a:rPr lang="pt-BR" sz="1300" b="0" i="0" u="none" strike="noStrike">
                          <a:solidFill>
                            <a:srgbClr val="000000"/>
                          </a:solidFill>
                          <a:effectLst/>
                          <a:latin typeface="Segoe UI" panose="020B0502040204020203" pitchFamily="34" charset="0"/>
                        </a:rPr>
                        <a:t>10,9</a:t>
                      </a:r>
                    </a:p>
                  </a:txBody>
                  <a:tcPr marL="0" marR="0" marT="0" marB="0" anchor="ctr">
                    <a:lnL>
                      <a:noFill/>
                    </a:lnL>
                    <a:lnR>
                      <a:noFill/>
                    </a:lnR>
                    <a:lnT>
                      <a:noFill/>
                    </a:lnT>
                    <a:lnB>
                      <a:noFill/>
                    </a:lnB>
                    <a:solidFill>
                      <a:srgbClr val="FFFFFF"/>
                    </a:solidFill>
                  </a:tcPr>
                </a:tc>
                <a:tc>
                  <a:txBody>
                    <a:bodyPr/>
                    <a:lstStyle/>
                    <a:p>
                      <a:pPr algn="l" fontAlgn="ctr"/>
                      <a:r>
                        <a:rPr lang="pt-BR" sz="1300" b="0" i="0" u="none" strike="noStrike">
                          <a:solidFill>
                            <a:srgbClr val="000000"/>
                          </a:solidFill>
                          <a:effectLst/>
                          <a:latin typeface="Segoe UI" panose="020B0502040204020203" pitchFamily="34" charset="0"/>
                        </a:rPr>
                        <a:t> </a:t>
                      </a:r>
                    </a:p>
                  </a:txBody>
                  <a:tcPr marL="0" marR="0" marT="0" marB="0" anchor="ctr">
                    <a:lnL>
                      <a:noFill/>
                    </a:lnL>
                    <a:lnR>
                      <a:noFill/>
                    </a:lnR>
                    <a:lnT>
                      <a:noFill/>
                    </a:lnT>
                    <a:lnB>
                      <a:noFill/>
                    </a:lnB>
                    <a:solidFill>
                      <a:srgbClr val="FFFFFF"/>
                    </a:solidFill>
                  </a:tcPr>
                </a:tc>
                <a:tc>
                  <a:txBody>
                    <a:bodyPr/>
                    <a:lstStyle/>
                    <a:p>
                      <a:pPr algn="r" fontAlgn="ctr"/>
                      <a:r>
                        <a:rPr lang="pt-BR" sz="1300" b="0" i="0" u="none" strike="noStrike">
                          <a:solidFill>
                            <a:srgbClr val="000000"/>
                          </a:solidFill>
                          <a:effectLst/>
                          <a:latin typeface="Segoe UI" panose="020B0502040204020203" pitchFamily="34" charset="0"/>
                        </a:rPr>
                        <a:t>10,3</a:t>
                      </a:r>
                    </a:p>
                  </a:txBody>
                  <a:tcPr marL="0" marR="0" marT="0" marB="0" anchor="ctr">
                    <a:lnL>
                      <a:noFill/>
                    </a:lnL>
                    <a:lnR>
                      <a:noFill/>
                    </a:lnR>
                    <a:lnT>
                      <a:noFill/>
                    </a:lnT>
                    <a:lnB>
                      <a:noFill/>
                    </a:lnB>
                    <a:solidFill>
                      <a:srgbClr val="FFFFFF"/>
                    </a:solidFill>
                  </a:tcPr>
                </a:tc>
                <a:tc>
                  <a:txBody>
                    <a:bodyPr/>
                    <a:lstStyle/>
                    <a:p>
                      <a:pPr algn="r" fontAlgn="ctr"/>
                      <a:r>
                        <a:rPr lang="pt-BR" sz="1300" b="0" i="0" u="none" strike="noStrike">
                          <a:solidFill>
                            <a:srgbClr val="000000"/>
                          </a:solidFill>
                          <a:effectLst/>
                          <a:latin typeface="Segoe UI" panose="020B0502040204020203" pitchFamily="34" charset="0"/>
                        </a:rPr>
                        <a:t>11,3</a:t>
                      </a:r>
                    </a:p>
                  </a:txBody>
                  <a:tcPr marL="0" marR="0" marT="0" marB="0" anchor="ctr">
                    <a:lnL>
                      <a:noFill/>
                    </a:lnL>
                    <a:lnR>
                      <a:noFill/>
                    </a:lnR>
                    <a:lnT>
                      <a:noFill/>
                    </a:lnT>
                    <a:lnB>
                      <a:noFill/>
                    </a:lnB>
                    <a:solidFill>
                      <a:srgbClr val="FFFFFF"/>
                    </a:solidFill>
                  </a:tcPr>
                </a:tc>
                <a:tc>
                  <a:txBody>
                    <a:bodyPr/>
                    <a:lstStyle/>
                    <a:p>
                      <a:pPr algn="r" fontAlgn="ctr"/>
                      <a:r>
                        <a:rPr lang="pt-BR" sz="1300" b="0" i="0" u="none" strike="noStrike">
                          <a:solidFill>
                            <a:srgbClr val="000000"/>
                          </a:solidFill>
                          <a:effectLst/>
                          <a:latin typeface="Segoe UI" panose="020B0502040204020203" pitchFamily="34" charset="0"/>
                        </a:rPr>
                        <a:t>11,2</a:t>
                      </a:r>
                    </a:p>
                  </a:txBody>
                  <a:tcPr marL="0" marR="0" marT="0" marB="0" anchor="ctr">
                    <a:lnL>
                      <a:noFill/>
                    </a:lnL>
                    <a:lnR>
                      <a:noFill/>
                    </a:lnR>
                    <a:lnT>
                      <a:noFill/>
                    </a:lnT>
                    <a:lnB>
                      <a:noFill/>
                    </a:lnB>
                    <a:solidFill>
                      <a:srgbClr val="FFFFFF"/>
                    </a:solidFill>
                  </a:tcPr>
                </a:tc>
                <a:tc>
                  <a:txBody>
                    <a:bodyPr/>
                    <a:lstStyle/>
                    <a:p>
                      <a:pPr algn="r" fontAlgn="ctr"/>
                      <a:r>
                        <a:rPr lang="pt-BR" sz="1300" b="0" i="0" u="none" strike="noStrike">
                          <a:solidFill>
                            <a:srgbClr val="000000"/>
                          </a:solidFill>
                          <a:effectLst/>
                          <a:latin typeface="Segoe UI" panose="020B0502040204020203" pitchFamily="34" charset="0"/>
                        </a:rPr>
                        <a:t>11,3</a:t>
                      </a:r>
                    </a:p>
                  </a:txBody>
                  <a:tcPr marL="0" marR="0" marT="0" marB="0" anchor="ctr">
                    <a:lnL>
                      <a:noFill/>
                    </a:lnL>
                    <a:lnR>
                      <a:noFill/>
                    </a:lnR>
                    <a:lnT>
                      <a:noFill/>
                    </a:lnT>
                    <a:lnB>
                      <a:noFill/>
                    </a:lnB>
                    <a:solidFill>
                      <a:srgbClr val="FFFFFF"/>
                    </a:solidFill>
                  </a:tcPr>
                </a:tc>
                <a:tc>
                  <a:txBody>
                    <a:bodyPr/>
                    <a:lstStyle/>
                    <a:p>
                      <a:pPr algn="r" fontAlgn="ctr"/>
                      <a:r>
                        <a:rPr lang="pt-BR" sz="1300" b="0" i="0" u="none" strike="noStrike">
                          <a:solidFill>
                            <a:srgbClr val="000000"/>
                          </a:solidFill>
                          <a:effectLst/>
                          <a:latin typeface="Segoe UI" panose="020B0502040204020203" pitchFamily="34" charset="0"/>
                        </a:rPr>
                        <a:t>11,1</a:t>
                      </a:r>
                    </a:p>
                  </a:txBody>
                  <a:tcPr marL="0" marR="0" marT="0" marB="0" anchor="ctr">
                    <a:lnL>
                      <a:noFill/>
                    </a:lnL>
                    <a:lnR>
                      <a:noFill/>
                    </a:lnR>
                    <a:lnT>
                      <a:noFill/>
                    </a:lnT>
                    <a:lnB>
                      <a:noFill/>
                    </a:lnB>
                    <a:solidFill>
                      <a:srgbClr val="FFFFFF"/>
                    </a:solidFill>
                  </a:tcPr>
                </a:tc>
                <a:tc>
                  <a:txBody>
                    <a:bodyPr/>
                    <a:lstStyle/>
                    <a:p>
                      <a:pPr algn="r" fontAlgn="ctr"/>
                      <a:r>
                        <a:rPr lang="pt-BR" sz="1300" b="0" i="0" u="none" strike="noStrike" dirty="0">
                          <a:solidFill>
                            <a:srgbClr val="000000"/>
                          </a:solidFill>
                          <a:effectLst/>
                          <a:latin typeface="Segoe UI" panose="020B0502040204020203" pitchFamily="34" charset="0"/>
                        </a:rPr>
                        <a:t>10,6</a:t>
                      </a:r>
                    </a:p>
                  </a:txBody>
                  <a:tcPr marL="0" marR="0" marT="0" marB="0" anchor="ctr">
                    <a:lnL>
                      <a:noFill/>
                    </a:lnL>
                    <a:lnR>
                      <a:noFill/>
                    </a:lnR>
                    <a:lnT>
                      <a:noFill/>
                    </a:lnT>
                    <a:lnB>
                      <a:noFill/>
                    </a:lnB>
                    <a:solidFill>
                      <a:srgbClr val="FFFFFF"/>
                    </a:solidFill>
                  </a:tcPr>
                </a:tc>
                <a:tc gridSpan="2">
                  <a:txBody>
                    <a:bodyPr/>
                    <a:lstStyle/>
                    <a:p>
                      <a:pPr algn="l" fontAlgn="ctr"/>
                      <a:r>
                        <a:rPr lang="pt-BR" sz="800" b="0" i="0" u="none" strike="noStrike">
                          <a:solidFill>
                            <a:srgbClr val="000000"/>
                          </a:solidFill>
                          <a:effectLst/>
                          <a:latin typeface="Segoe UI" panose="020B0502040204020203" pitchFamily="34" charset="0"/>
                        </a:rPr>
                        <a:t> </a:t>
                      </a:r>
                    </a:p>
                  </a:txBody>
                  <a:tcPr marL="0" marR="0" marT="0" marB="0" anchor="ctr">
                    <a:lnL>
                      <a:noFill/>
                    </a:lnL>
                    <a:lnR>
                      <a:noFill/>
                    </a:lnR>
                    <a:lnT>
                      <a:noFill/>
                    </a:lnT>
                    <a:lnB>
                      <a:noFill/>
                    </a:lnB>
                    <a:solidFill>
                      <a:srgbClr val="FFFFFF"/>
                    </a:solidFill>
                  </a:tcPr>
                </a:tc>
                <a:tc hMerge="1">
                  <a:txBody>
                    <a:bodyPr/>
                    <a:lstStyle/>
                    <a:p>
                      <a:pPr algn="l" fontAlgn="ctr"/>
                      <a:r>
                        <a:rPr lang="pt-BR" sz="1100" b="0" i="0" u="none" strike="noStrike">
                          <a:solidFill>
                            <a:srgbClr val="000000"/>
                          </a:solidFill>
                          <a:effectLst/>
                          <a:latin typeface="Segoe UI" panose="020B0502040204020203" pitchFamily="34" charset="0"/>
                        </a:rPr>
                        <a:t>Fitch</a:t>
                      </a:r>
                    </a:p>
                  </a:txBody>
                  <a:tcPr marL="0" marR="0" marT="0" marB="0" anchor="ctr">
                    <a:lnL>
                      <a:noFill/>
                    </a:lnL>
                    <a:lnR>
                      <a:noFill/>
                    </a:lnR>
                    <a:lnT>
                      <a:noFill/>
                    </a:lnT>
                    <a:lnB>
                      <a:noFill/>
                    </a:lnB>
                    <a:solidFill>
                      <a:srgbClr val="DAEEF3"/>
                    </a:solidFill>
                  </a:tcPr>
                </a:tc>
                <a:tc>
                  <a:txBody>
                    <a:bodyPr/>
                    <a:lstStyle/>
                    <a:p>
                      <a:pPr algn="l" fontAlgn="ctr"/>
                      <a:r>
                        <a:rPr lang="pt-BR" sz="1300" b="0" i="0" u="none" strike="noStrike">
                          <a:solidFill>
                            <a:srgbClr val="000000"/>
                          </a:solidFill>
                          <a:effectLst/>
                          <a:latin typeface="Segoe UI" panose="020B0502040204020203" pitchFamily="34" charset="0"/>
                        </a:rPr>
                        <a:t>Fitch</a:t>
                      </a:r>
                    </a:p>
                  </a:txBody>
                  <a:tcPr marL="0" marR="0" marT="0" marB="0" anchor="ctr">
                    <a:lnL>
                      <a:noFill/>
                    </a:lnL>
                    <a:lnR>
                      <a:noFill/>
                    </a:lnR>
                    <a:lnT>
                      <a:noFill/>
                    </a:lnT>
                    <a:lnB>
                      <a:noFill/>
                    </a:lnB>
                    <a:solidFill>
                      <a:srgbClr val="DAEEF3"/>
                    </a:solidFill>
                  </a:tcPr>
                </a:tc>
                <a:tc>
                  <a:txBody>
                    <a:bodyPr/>
                    <a:lstStyle/>
                    <a:p>
                      <a:pPr algn="ctr" fontAlgn="ctr"/>
                      <a:r>
                        <a:rPr lang="pt-BR" sz="1300" b="0" i="0" u="none" strike="noStrike">
                          <a:solidFill>
                            <a:srgbClr val="000000"/>
                          </a:solidFill>
                          <a:effectLst/>
                          <a:latin typeface="Segoe UI" panose="020B0502040204020203" pitchFamily="34" charset="0"/>
                        </a:rPr>
                        <a:t> </a:t>
                      </a:r>
                    </a:p>
                  </a:txBody>
                  <a:tcPr marL="0" marR="0" marT="0" marB="0" anchor="ctr">
                    <a:lnL>
                      <a:noFill/>
                    </a:lnL>
                    <a:lnR>
                      <a:noFill/>
                    </a:lnR>
                    <a:lnT>
                      <a:noFill/>
                    </a:lnT>
                    <a:lnB>
                      <a:noFill/>
                    </a:lnB>
                    <a:solidFill>
                      <a:srgbClr val="DAEEF3"/>
                    </a:solidFill>
                  </a:tcPr>
                </a:tc>
                <a:tc>
                  <a:txBody>
                    <a:bodyPr/>
                    <a:lstStyle/>
                    <a:p>
                      <a:pPr algn="ctr" fontAlgn="ctr"/>
                      <a:r>
                        <a:rPr lang="pt-BR" sz="1300" b="0" i="0" u="none" strike="noStrike">
                          <a:solidFill>
                            <a:srgbClr val="000000"/>
                          </a:solidFill>
                          <a:effectLst/>
                          <a:latin typeface="Segoe UI" panose="020B0502040204020203" pitchFamily="34" charset="0"/>
                        </a:rPr>
                        <a:t>BB</a:t>
                      </a:r>
                    </a:p>
                  </a:txBody>
                  <a:tcPr marL="0" marR="0" marT="0" marB="0" anchor="ctr">
                    <a:lnL>
                      <a:noFill/>
                    </a:lnL>
                    <a:lnR>
                      <a:noFill/>
                    </a:lnR>
                    <a:lnT>
                      <a:noFill/>
                    </a:lnT>
                    <a:lnB>
                      <a:noFill/>
                    </a:lnB>
                    <a:solidFill>
                      <a:srgbClr val="DAEEF3"/>
                    </a:solidFill>
                  </a:tcPr>
                </a:tc>
                <a:tc gridSpan="2">
                  <a:txBody>
                    <a:bodyPr/>
                    <a:lstStyle/>
                    <a:p>
                      <a:pPr algn="ctr" fontAlgn="ctr"/>
                      <a:r>
                        <a:rPr lang="pt-BR" sz="1300" b="0" i="0" u="none" strike="noStrike">
                          <a:solidFill>
                            <a:srgbClr val="000000"/>
                          </a:solidFill>
                          <a:effectLst/>
                          <a:latin typeface="Segoe UI" panose="020B0502040204020203" pitchFamily="34" charset="0"/>
                        </a:rPr>
                        <a:t>BB</a:t>
                      </a:r>
                    </a:p>
                  </a:txBody>
                  <a:tcPr marL="0" marR="0" marT="0" marB="0" anchor="ctr">
                    <a:lnL>
                      <a:noFill/>
                    </a:lnL>
                    <a:lnR>
                      <a:noFill/>
                    </a:lnR>
                    <a:lnT>
                      <a:noFill/>
                    </a:lnT>
                    <a:lnB>
                      <a:noFill/>
                    </a:lnB>
                    <a:solidFill>
                      <a:srgbClr val="DAEEF3"/>
                    </a:solidFill>
                  </a:tcPr>
                </a:tc>
                <a:tc hMerge="1">
                  <a:txBody>
                    <a:bodyPr/>
                    <a:lstStyle/>
                    <a:p>
                      <a:pPr algn="l" fontAlgn="ctr"/>
                      <a:r>
                        <a:rPr lang="pt-BR" sz="800" b="0" i="0" u="none" strike="noStrike">
                          <a:solidFill>
                            <a:srgbClr val="000000"/>
                          </a:solidFill>
                          <a:effectLst/>
                          <a:latin typeface="Segoe UI" panose="020B0502040204020203" pitchFamily="34" charset="0"/>
                        </a:rPr>
                        <a:t> </a:t>
                      </a:r>
                    </a:p>
                  </a:txBody>
                  <a:tcPr marL="0" marR="0" marT="0" marB="0" anchor="ctr">
                    <a:lnL>
                      <a:noFill/>
                    </a:lnL>
                    <a:lnR>
                      <a:noFill/>
                    </a:lnR>
                    <a:lnT>
                      <a:noFill/>
                    </a:lnT>
                    <a:lnB>
                      <a:noFill/>
                    </a:lnB>
                    <a:solidFill>
                      <a:srgbClr val="FFFFFF"/>
                    </a:solidFill>
                  </a:tcPr>
                </a:tc>
                <a:tc>
                  <a:txBody>
                    <a:bodyPr/>
                    <a:lstStyle/>
                    <a:p>
                      <a:pPr algn="l" fontAlgn="ctr"/>
                      <a:r>
                        <a:rPr lang="pt-BR" sz="1300" b="0" i="0" u="none" strike="noStrike" dirty="0">
                          <a:solidFill>
                            <a:srgbClr val="000000"/>
                          </a:solidFill>
                          <a:effectLst/>
                          <a:latin typeface="Segoe UI" panose="020B0502040204020203" pitchFamily="34" charset="0"/>
                        </a:rPr>
                        <a:t> </a:t>
                      </a:r>
                    </a:p>
                  </a:txBody>
                  <a:tcPr marL="0" marR="0" marT="0" marB="0" anchor="ctr">
                    <a:lnL>
                      <a:noFill/>
                    </a:lnL>
                    <a:lnR>
                      <a:noFill/>
                    </a:lnR>
                    <a:lnT>
                      <a:noFill/>
                    </a:lnT>
                    <a:lnB>
                      <a:noFill/>
                    </a:lnB>
                    <a:solidFill>
                      <a:srgbClr val="FFFFFF"/>
                    </a:solidFill>
                  </a:tcPr>
                </a:tc>
                <a:extLst>
                  <a:ext uri="{0D108BD9-81ED-4DB2-BD59-A6C34878D82A}">
                    <a16:rowId xmlns:a16="http://schemas.microsoft.com/office/drawing/2014/main" val="2894156555"/>
                  </a:ext>
                </a:extLst>
              </a:tr>
              <a:tr h="216011">
                <a:tc>
                  <a:txBody>
                    <a:bodyPr/>
                    <a:lstStyle/>
                    <a:p>
                      <a:pPr algn="l" fontAlgn="b"/>
                      <a:r>
                        <a:rPr lang="pt-BR" sz="800" b="0" i="0" u="none" strike="noStrike">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tc>
                  <a:txBody>
                    <a:bodyPr/>
                    <a:lstStyle/>
                    <a:p>
                      <a:pPr algn="l" fontAlgn="b"/>
                      <a:r>
                        <a:rPr lang="pt-BR" sz="800" b="0" i="0" u="none" strike="noStrike">
                          <a:solidFill>
                            <a:srgbClr val="000000"/>
                          </a:solidFill>
                          <a:effectLst/>
                          <a:latin typeface="Segoe UI" panose="020B0502040204020203" pitchFamily="34" charset="0"/>
                        </a:rPr>
                        <a:t> </a:t>
                      </a:r>
                    </a:p>
                  </a:txBody>
                  <a:tcPr marL="0" marR="0" marT="0"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pt-BR" sz="800" b="0" i="0" u="none" strike="noStrike">
                          <a:solidFill>
                            <a:srgbClr val="000000"/>
                          </a:solidFill>
                          <a:effectLst/>
                          <a:latin typeface="Segoe UI" panose="020B0502040204020203" pitchFamily="34" charset="0"/>
                        </a:rPr>
                        <a:t> </a:t>
                      </a:r>
                    </a:p>
                  </a:txBody>
                  <a:tcPr marL="0" marR="0" marT="0"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pt-BR" sz="800" b="0" i="0" u="none" strike="noStrike">
                          <a:solidFill>
                            <a:srgbClr val="000000"/>
                          </a:solidFill>
                          <a:effectLst/>
                          <a:latin typeface="Segoe UI" panose="020B0502040204020203" pitchFamily="34" charset="0"/>
                        </a:rPr>
                        <a:t> </a:t>
                      </a:r>
                    </a:p>
                  </a:txBody>
                  <a:tcPr marL="0" marR="0" marT="0"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pt-BR" sz="800" b="0" i="0" u="none" strike="noStrike">
                          <a:solidFill>
                            <a:srgbClr val="000000"/>
                          </a:solidFill>
                          <a:effectLst/>
                          <a:latin typeface="Segoe UI" panose="020B0502040204020203" pitchFamily="34" charset="0"/>
                        </a:rPr>
                        <a:t> </a:t>
                      </a:r>
                    </a:p>
                  </a:txBody>
                  <a:tcPr marL="0" marR="0" marT="0"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pt-BR" sz="800" b="0" i="0" u="none" strike="noStrike">
                          <a:solidFill>
                            <a:srgbClr val="000000"/>
                          </a:solidFill>
                          <a:effectLst/>
                          <a:latin typeface="Segoe UI" panose="020B0502040204020203" pitchFamily="34" charset="0"/>
                        </a:rPr>
                        <a:t> </a:t>
                      </a:r>
                    </a:p>
                  </a:txBody>
                  <a:tcPr marL="0" marR="0" marT="0"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pt-BR" sz="800" b="0" i="0" u="none" strike="noStrike">
                          <a:solidFill>
                            <a:srgbClr val="000000"/>
                          </a:solidFill>
                          <a:effectLst/>
                          <a:latin typeface="Segoe UI" panose="020B0502040204020203" pitchFamily="34" charset="0"/>
                        </a:rPr>
                        <a:t> </a:t>
                      </a:r>
                    </a:p>
                  </a:txBody>
                  <a:tcPr marL="0" marR="0" marT="0"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pt-BR" sz="800" b="0" i="0" u="none" strike="noStrike">
                          <a:solidFill>
                            <a:srgbClr val="000000"/>
                          </a:solidFill>
                          <a:effectLst/>
                          <a:latin typeface="Segoe UI" panose="020B0502040204020203" pitchFamily="34" charset="0"/>
                        </a:rPr>
                        <a:t> </a:t>
                      </a:r>
                    </a:p>
                  </a:txBody>
                  <a:tcPr marL="0" marR="0" marT="0"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pt-BR" sz="800" b="0" i="0" u="none" strike="noStrike">
                          <a:solidFill>
                            <a:srgbClr val="000000"/>
                          </a:solidFill>
                          <a:effectLst/>
                          <a:latin typeface="Segoe UI" panose="020B0502040204020203" pitchFamily="34" charset="0"/>
                        </a:rPr>
                        <a:t> </a:t>
                      </a:r>
                    </a:p>
                  </a:txBody>
                  <a:tcPr marL="0" marR="0" marT="0"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pt-BR" sz="800" b="0" i="0" u="none" strike="noStrike">
                          <a:solidFill>
                            <a:srgbClr val="000000"/>
                          </a:solidFill>
                          <a:effectLst/>
                          <a:latin typeface="Segoe UI" panose="020B0502040204020203" pitchFamily="34" charset="0"/>
                        </a:rPr>
                        <a:t> </a:t>
                      </a:r>
                    </a:p>
                  </a:txBody>
                  <a:tcPr marL="0" marR="0" marT="0"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pt-BR" sz="800" b="0" i="0" u="none" strike="noStrike">
                          <a:solidFill>
                            <a:srgbClr val="000000"/>
                          </a:solidFill>
                          <a:effectLst/>
                          <a:latin typeface="Segoe UI" panose="020B0502040204020203" pitchFamily="34" charset="0"/>
                        </a:rPr>
                        <a:t> </a:t>
                      </a:r>
                    </a:p>
                  </a:txBody>
                  <a:tcPr marL="0" marR="0" marT="0"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pt-BR" sz="800" b="0" i="0" u="none" strike="noStrike">
                          <a:solidFill>
                            <a:srgbClr val="000000"/>
                          </a:solidFill>
                          <a:effectLst/>
                          <a:latin typeface="Segoe UI" panose="020B0502040204020203" pitchFamily="34" charset="0"/>
                        </a:rPr>
                        <a:t> </a:t>
                      </a:r>
                    </a:p>
                  </a:txBody>
                  <a:tcPr marL="0" marR="0" marT="0"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pt-BR" sz="800" b="0" i="0" u="none" strike="noStrike">
                          <a:solidFill>
                            <a:srgbClr val="000000"/>
                          </a:solidFill>
                          <a:effectLst/>
                          <a:latin typeface="Segoe UI" panose="020B0502040204020203" pitchFamily="34" charset="0"/>
                        </a:rPr>
                        <a:t> </a:t>
                      </a:r>
                    </a:p>
                  </a:txBody>
                  <a:tcPr marL="0" marR="0" marT="0"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pt-BR" sz="800" b="0" i="0" u="none" strike="noStrike">
                          <a:solidFill>
                            <a:srgbClr val="000000"/>
                          </a:solidFill>
                          <a:effectLst/>
                          <a:latin typeface="Segoe UI" panose="020B0502040204020203" pitchFamily="34" charset="0"/>
                        </a:rPr>
                        <a:t> </a:t>
                      </a:r>
                    </a:p>
                  </a:txBody>
                  <a:tcPr marL="0" marR="0" marT="0"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pt-BR" sz="800" b="0" i="0" u="none" strike="noStrike">
                          <a:solidFill>
                            <a:srgbClr val="000000"/>
                          </a:solidFill>
                          <a:effectLst/>
                          <a:latin typeface="Segoe UI" panose="020B0502040204020203" pitchFamily="34" charset="0"/>
                        </a:rPr>
                        <a:t> </a:t>
                      </a:r>
                    </a:p>
                  </a:txBody>
                  <a:tcPr marL="0" marR="0" marT="0"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pt-BR" sz="800" b="0" i="0" u="none" strike="noStrike">
                          <a:solidFill>
                            <a:srgbClr val="000000"/>
                          </a:solidFill>
                          <a:effectLst/>
                          <a:latin typeface="Segoe UI" panose="020B0502040204020203" pitchFamily="34" charset="0"/>
                        </a:rPr>
                        <a:t> </a:t>
                      </a:r>
                    </a:p>
                  </a:txBody>
                  <a:tcPr marL="0" marR="0" marT="0"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pt-BR" sz="800" b="0" i="0" u="none" strike="noStrike">
                          <a:solidFill>
                            <a:srgbClr val="000000"/>
                          </a:solidFill>
                          <a:effectLst/>
                          <a:latin typeface="Segoe UI" panose="020B0502040204020203" pitchFamily="34" charset="0"/>
                        </a:rPr>
                        <a:t> </a:t>
                      </a:r>
                    </a:p>
                  </a:txBody>
                  <a:tcPr marL="0" marR="0" marT="0"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pt-BR" sz="800" b="0" i="0" u="none" strike="noStrike">
                          <a:solidFill>
                            <a:srgbClr val="000000"/>
                          </a:solidFill>
                          <a:effectLst/>
                          <a:latin typeface="Segoe UI" panose="020B0502040204020203" pitchFamily="34" charset="0"/>
                        </a:rPr>
                        <a:t> </a:t>
                      </a:r>
                    </a:p>
                  </a:txBody>
                  <a:tcPr marL="0" marR="0" marT="0"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pt-BR" sz="800" b="0" i="0" u="none" strike="noStrike">
                          <a:solidFill>
                            <a:srgbClr val="000000"/>
                          </a:solidFill>
                          <a:effectLst/>
                          <a:latin typeface="Segoe UI" panose="020B0502040204020203" pitchFamily="34" charset="0"/>
                        </a:rPr>
                        <a:t> </a:t>
                      </a:r>
                    </a:p>
                  </a:txBody>
                  <a:tcPr marL="0" marR="0" marT="0"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gridSpan="2">
                  <a:txBody>
                    <a:bodyPr/>
                    <a:lstStyle/>
                    <a:p>
                      <a:pPr algn="l" fontAlgn="b"/>
                      <a:r>
                        <a:rPr lang="pt-BR" sz="800" b="0" i="0" u="none" strike="noStrike">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tc hMerge="1">
                  <a:txBody>
                    <a:bodyPr/>
                    <a:lstStyle/>
                    <a:p>
                      <a:pPr algn="l" fontAlgn="b"/>
                      <a:r>
                        <a:rPr lang="pt-BR" sz="800" b="0" i="0" u="none" strike="noStrike">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DAEEF3"/>
                    </a:solidFill>
                  </a:tcPr>
                </a:tc>
                <a:tc>
                  <a:txBody>
                    <a:bodyPr/>
                    <a:lstStyle/>
                    <a:p>
                      <a:pPr algn="l" fontAlgn="b"/>
                      <a:r>
                        <a:rPr lang="pt-BR" sz="800" b="0" i="0" u="none" strike="noStrike" dirty="0">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DAEEF3"/>
                    </a:solidFill>
                  </a:tcPr>
                </a:tc>
                <a:tc>
                  <a:txBody>
                    <a:bodyPr/>
                    <a:lstStyle/>
                    <a:p>
                      <a:pPr algn="l" fontAlgn="b"/>
                      <a:r>
                        <a:rPr lang="pt-BR" sz="800" b="0" i="0" u="none" strike="noStrike">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DAEEF3"/>
                    </a:solidFill>
                  </a:tcPr>
                </a:tc>
                <a:tc>
                  <a:txBody>
                    <a:bodyPr/>
                    <a:lstStyle/>
                    <a:p>
                      <a:pPr algn="l" fontAlgn="b"/>
                      <a:r>
                        <a:rPr lang="pt-BR" sz="800" b="0" i="0" u="none" strike="noStrike">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DAEEF3"/>
                    </a:solidFill>
                  </a:tcPr>
                </a:tc>
                <a:tc gridSpan="2">
                  <a:txBody>
                    <a:bodyPr/>
                    <a:lstStyle/>
                    <a:p>
                      <a:pPr algn="l" fontAlgn="b"/>
                      <a:r>
                        <a:rPr lang="pt-BR" sz="800" b="0" i="0" u="none" strike="noStrike">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DAEEF3"/>
                    </a:solidFill>
                  </a:tcPr>
                </a:tc>
                <a:tc hMerge="1">
                  <a:txBody>
                    <a:bodyPr/>
                    <a:lstStyle/>
                    <a:p>
                      <a:pPr algn="l" fontAlgn="b"/>
                      <a:r>
                        <a:rPr lang="pt-BR" sz="800" b="0" i="0" u="none" strike="noStrike" dirty="0">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tc>
                  <a:txBody>
                    <a:bodyPr/>
                    <a:lstStyle/>
                    <a:p>
                      <a:pPr algn="l" fontAlgn="b"/>
                      <a:r>
                        <a:rPr lang="pt-BR" sz="800" b="0" i="0" u="none" strike="noStrike" dirty="0">
                          <a:solidFill>
                            <a:srgbClr val="000000"/>
                          </a:solidFill>
                          <a:effectLst/>
                          <a:latin typeface="Segoe UI" panose="020B0502040204020203" pitchFamily="34" charset="0"/>
                        </a:rPr>
                        <a:t> </a:t>
                      </a:r>
                    </a:p>
                  </a:txBody>
                  <a:tcPr marL="0" marR="0" marT="0" marB="0" anchor="b">
                    <a:lnL>
                      <a:noFill/>
                    </a:lnL>
                    <a:lnR>
                      <a:noFill/>
                    </a:lnR>
                    <a:lnT>
                      <a:noFill/>
                    </a:lnT>
                    <a:lnB>
                      <a:noFill/>
                    </a:lnB>
                    <a:solidFill>
                      <a:srgbClr val="FFFFFF"/>
                    </a:solidFill>
                  </a:tcPr>
                </a:tc>
                <a:extLst>
                  <a:ext uri="{0D108BD9-81ED-4DB2-BD59-A6C34878D82A}">
                    <a16:rowId xmlns:a16="http://schemas.microsoft.com/office/drawing/2014/main" val="3524672488"/>
                  </a:ext>
                </a:extLst>
              </a:tr>
            </a:tbl>
          </a:graphicData>
        </a:graphic>
      </p:graphicFrame>
    </p:spTree>
    <p:extLst>
      <p:ext uri="{BB962C8B-B14F-4D97-AF65-F5344CB8AC3E}">
        <p14:creationId xmlns:p14="http://schemas.microsoft.com/office/powerpoint/2010/main" val="39971150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m 2">
            <a:extLst>
              <a:ext uri="{FF2B5EF4-FFF2-40B4-BE49-F238E27FC236}">
                <a16:creationId xmlns:a16="http://schemas.microsoft.com/office/drawing/2014/main" id="{FA12A90D-0D0B-C8F5-7263-2BD2260EF1FB}"/>
              </a:ext>
            </a:extLst>
          </p:cNvPr>
          <p:cNvPicPr>
            <a:picLocks noChangeAspect="1"/>
          </p:cNvPicPr>
          <p:nvPr/>
        </p:nvPicPr>
        <p:blipFill>
          <a:blip r:embed="rId2"/>
          <a:stretch>
            <a:fillRect/>
          </a:stretch>
        </p:blipFill>
        <p:spPr>
          <a:xfrm>
            <a:off x="346860" y="301083"/>
            <a:ext cx="11498280" cy="5671447"/>
          </a:xfrm>
          <a:prstGeom prst="rect">
            <a:avLst/>
          </a:prstGeom>
        </p:spPr>
      </p:pic>
      <p:sp>
        <p:nvSpPr>
          <p:cNvPr id="2" name="CaixaDeTexto 1">
            <a:extLst>
              <a:ext uri="{FF2B5EF4-FFF2-40B4-BE49-F238E27FC236}">
                <a16:creationId xmlns:a16="http://schemas.microsoft.com/office/drawing/2014/main" id="{ABDE9B46-C478-2152-5CBE-19C6B2566816}"/>
              </a:ext>
            </a:extLst>
          </p:cNvPr>
          <p:cNvSpPr txBox="1"/>
          <p:nvPr/>
        </p:nvSpPr>
        <p:spPr>
          <a:xfrm>
            <a:off x="4769223" y="6080010"/>
            <a:ext cx="1893403" cy="369332"/>
          </a:xfrm>
          <a:prstGeom prst="rect">
            <a:avLst/>
          </a:prstGeom>
        </p:spPr>
        <p:txBody>
          <a:bodyPr wrap="none" rtlCol="0">
            <a:spAutoFit/>
          </a:bodyPr>
          <a:lstStyle/>
          <a:p>
            <a:r>
              <a:rPr lang="pt-BR" dirty="0" err="1"/>
              <a:t>Source</a:t>
            </a:r>
            <a:r>
              <a:rPr lang="pt-BR" dirty="0"/>
              <a:t>: TCU, 2024</a:t>
            </a:r>
          </a:p>
        </p:txBody>
      </p:sp>
    </p:spTree>
    <p:extLst>
      <p:ext uri="{BB962C8B-B14F-4D97-AF65-F5344CB8AC3E}">
        <p14:creationId xmlns:p14="http://schemas.microsoft.com/office/powerpoint/2010/main" val="35979629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tângulo 16">
            <a:extLst>
              <a:ext uri="{FF2B5EF4-FFF2-40B4-BE49-F238E27FC236}">
                <a16:creationId xmlns:a16="http://schemas.microsoft.com/office/drawing/2014/main" id="{C10C789B-DCDE-897B-A1CA-A18F6F519F73}"/>
              </a:ext>
            </a:extLst>
          </p:cNvPr>
          <p:cNvSpPr/>
          <p:nvPr/>
        </p:nvSpPr>
        <p:spPr>
          <a:xfrm>
            <a:off x="0" y="5447"/>
            <a:ext cx="12192000" cy="70738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400" dirty="0"/>
              <a:t>O</a:t>
            </a:r>
            <a:r>
              <a:rPr lang="it-IT" sz="1800" b="1" i="0" u="none" strike="noStrike" baseline="0" dirty="0">
                <a:solidFill>
                  <a:srgbClr val="4B83AE"/>
                </a:solidFill>
                <a:latin typeface="SegoeUI-Bold"/>
              </a:rPr>
              <a:t> Figure 4. Brazil: Baseline Scenario</a:t>
            </a:r>
          </a:p>
          <a:p>
            <a:pPr algn="ctr"/>
            <a:r>
              <a:rPr lang="en-US" sz="1800" b="0" i="0" u="none" strike="noStrike" baseline="0" dirty="0">
                <a:solidFill>
                  <a:srgbClr val="4B83AE"/>
                </a:solidFill>
                <a:latin typeface="SegoeUI"/>
              </a:rPr>
              <a:t>(Percent of GDP unless indicated otherwise)</a:t>
            </a:r>
            <a:endParaRPr lang="pt-BR" sz="2400" dirty="0"/>
          </a:p>
        </p:txBody>
      </p:sp>
      <p:pic>
        <p:nvPicPr>
          <p:cNvPr id="7" name="Imagem 6">
            <a:extLst>
              <a:ext uri="{FF2B5EF4-FFF2-40B4-BE49-F238E27FC236}">
                <a16:creationId xmlns:a16="http://schemas.microsoft.com/office/drawing/2014/main" id="{F3948E87-B069-D638-7F0E-F2C945E35858}"/>
              </a:ext>
            </a:extLst>
          </p:cNvPr>
          <p:cNvPicPr>
            <a:picLocks noChangeAspect="1"/>
          </p:cNvPicPr>
          <p:nvPr/>
        </p:nvPicPr>
        <p:blipFill>
          <a:blip r:embed="rId3"/>
          <a:stretch>
            <a:fillRect/>
          </a:stretch>
        </p:blipFill>
        <p:spPr>
          <a:xfrm>
            <a:off x="786395" y="735133"/>
            <a:ext cx="10297918" cy="1804337"/>
          </a:xfrm>
          <a:prstGeom prst="rect">
            <a:avLst/>
          </a:prstGeom>
        </p:spPr>
      </p:pic>
      <p:pic>
        <p:nvPicPr>
          <p:cNvPr id="13" name="Imagem 12">
            <a:extLst>
              <a:ext uri="{FF2B5EF4-FFF2-40B4-BE49-F238E27FC236}">
                <a16:creationId xmlns:a16="http://schemas.microsoft.com/office/drawing/2014/main" id="{9C90B874-4F5C-E0B9-677B-43CF14795F74}"/>
              </a:ext>
            </a:extLst>
          </p:cNvPr>
          <p:cNvPicPr>
            <a:picLocks noChangeAspect="1"/>
          </p:cNvPicPr>
          <p:nvPr/>
        </p:nvPicPr>
        <p:blipFill>
          <a:blip r:embed="rId4"/>
          <a:stretch>
            <a:fillRect/>
          </a:stretch>
        </p:blipFill>
        <p:spPr>
          <a:xfrm>
            <a:off x="892098" y="2561773"/>
            <a:ext cx="10192215" cy="3536523"/>
          </a:xfrm>
          <a:prstGeom prst="rect">
            <a:avLst/>
          </a:prstGeom>
        </p:spPr>
      </p:pic>
      <p:sp>
        <p:nvSpPr>
          <p:cNvPr id="2" name="CaixaDeTexto 1">
            <a:extLst>
              <a:ext uri="{FF2B5EF4-FFF2-40B4-BE49-F238E27FC236}">
                <a16:creationId xmlns:a16="http://schemas.microsoft.com/office/drawing/2014/main" id="{5865FD09-09E3-E154-48D9-7FBA3EDFEA02}"/>
              </a:ext>
            </a:extLst>
          </p:cNvPr>
          <p:cNvSpPr txBox="1"/>
          <p:nvPr/>
        </p:nvSpPr>
        <p:spPr>
          <a:xfrm>
            <a:off x="4769223" y="6187585"/>
            <a:ext cx="1855829" cy="369332"/>
          </a:xfrm>
          <a:prstGeom prst="rect">
            <a:avLst/>
          </a:prstGeom>
        </p:spPr>
        <p:txBody>
          <a:bodyPr wrap="none" rtlCol="0">
            <a:spAutoFit/>
          </a:bodyPr>
          <a:lstStyle/>
          <a:p>
            <a:r>
              <a:rPr lang="pt-BR" dirty="0" err="1"/>
              <a:t>Source</a:t>
            </a:r>
            <a:r>
              <a:rPr lang="pt-BR" dirty="0"/>
              <a:t>: IMF, 2024</a:t>
            </a:r>
          </a:p>
        </p:txBody>
      </p:sp>
    </p:spTree>
    <p:extLst>
      <p:ext uri="{BB962C8B-B14F-4D97-AF65-F5344CB8AC3E}">
        <p14:creationId xmlns:p14="http://schemas.microsoft.com/office/powerpoint/2010/main" val="31827023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F3A043A3-D817-7717-EC51-60D95B42C546}"/>
              </a:ext>
            </a:extLst>
          </p:cNvPr>
          <p:cNvSpPr txBox="1"/>
          <p:nvPr/>
        </p:nvSpPr>
        <p:spPr>
          <a:xfrm>
            <a:off x="853192" y="210079"/>
            <a:ext cx="9004485" cy="837473"/>
          </a:xfrm>
          <a:prstGeom prst="rect">
            <a:avLst/>
          </a:prstGeom>
          <a:noFill/>
        </p:spPr>
        <p:txBody>
          <a:bodyPr wrap="square" rtlCol="0">
            <a:spAutoFit/>
          </a:bodyPr>
          <a:lstStyle/>
          <a:p>
            <a:pPr algn="ctr">
              <a:lnSpc>
                <a:spcPct val="150000"/>
              </a:lnSpc>
            </a:pPr>
            <a:r>
              <a:rPr lang="pt-BR" sz="3600" dirty="0" err="1">
                <a:latin typeface="+mj-lt"/>
              </a:rPr>
              <a:t>Brazil</a:t>
            </a:r>
            <a:r>
              <a:rPr lang="pt-BR" sz="3600" dirty="0">
                <a:latin typeface="+mj-lt"/>
              </a:rPr>
              <a:t> </a:t>
            </a:r>
            <a:r>
              <a:rPr lang="pt-BR" sz="3600" dirty="0" err="1">
                <a:latin typeface="+mj-lt"/>
              </a:rPr>
              <a:t>Public</a:t>
            </a:r>
            <a:r>
              <a:rPr lang="pt-BR" sz="3600" dirty="0">
                <a:latin typeface="+mj-lt"/>
              </a:rPr>
              <a:t> </a:t>
            </a:r>
            <a:r>
              <a:rPr lang="pt-BR" sz="3600" dirty="0" err="1">
                <a:latin typeface="+mj-lt"/>
              </a:rPr>
              <a:t>Debt</a:t>
            </a:r>
            <a:r>
              <a:rPr lang="pt-BR" sz="3600" dirty="0">
                <a:latin typeface="+mj-lt"/>
              </a:rPr>
              <a:t> </a:t>
            </a:r>
            <a:r>
              <a:rPr lang="pt-BR" sz="3600" dirty="0" err="1">
                <a:latin typeface="+mj-lt"/>
              </a:rPr>
              <a:t>Indicators</a:t>
            </a:r>
            <a:endParaRPr lang="pt-BR" sz="3600" dirty="0">
              <a:latin typeface="+mj-lt"/>
            </a:endParaRPr>
          </a:p>
        </p:txBody>
      </p:sp>
      <p:pic>
        <p:nvPicPr>
          <p:cNvPr id="7" name="Imagem 6">
            <a:extLst>
              <a:ext uri="{FF2B5EF4-FFF2-40B4-BE49-F238E27FC236}">
                <a16:creationId xmlns:a16="http://schemas.microsoft.com/office/drawing/2014/main" id="{F3DC97C0-A48D-4B50-1DB8-12E46C13669E}"/>
              </a:ext>
            </a:extLst>
          </p:cNvPr>
          <p:cNvPicPr>
            <a:picLocks noChangeAspect="1"/>
          </p:cNvPicPr>
          <p:nvPr/>
        </p:nvPicPr>
        <p:blipFill>
          <a:blip r:embed="rId3"/>
          <a:stretch>
            <a:fillRect/>
          </a:stretch>
        </p:blipFill>
        <p:spPr>
          <a:xfrm>
            <a:off x="113605" y="1348947"/>
            <a:ext cx="11964660" cy="4823253"/>
          </a:xfrm>
          <a:prstGeom prst="rect">
            <a:avLst/>
          </a:prstGeom>
        </p:spPr>
      </p:pic>
      <p:sp>
        <p:nvSpPr>
          <p:cNvPr id="3" name="CaixaDeTexto 2">
            <a:extLst>
              <a:ext uri="{FF2B5EF4-FFF2-40B4-BE49-F238E27FC236}">
                <a16:creationId xmlns:a16="http://schemas.microsoft.com/office/drawing/2014/main" id="{6E50FD4F-6B30-8B49-AE6E-3C2F60E5AFB3}"/>
              </a:ext>
            </a:extLst>
          </p:cNvPr>
          <p:cNvSpPr txBox="1"/>
          <p:nvPr/>
        </p:nvSpPr>
        <p:spPr>
          <a:xfrm>
            <a:off x="5355434" y="6288929"/>
            <a:ext cx="1855829" cy="369332"/>
          </a:xfrm>
          <a:prstGeom prst="rect">
            <a:avLst/>
          </a:prstGeom>
        </p:spPr>
        <p:txBody>
          <a:bodyPr wrap="none" rtlCol="0">
            <a:spAutoFit/>
          </a:bodyPr>
          <a:lstStyle/>
          <a:p>
            <a:r>
              <a:rPr lang="pt-BR" dirty="0" err="1"/>
              <a:t>Source</a:t>
            </a:r>
            <a:r>
              <a:rPr lang="pt-BR" dirty="0"/>
              <a:t>: IMF, 2024</a:t>
            </a:r>
          </a:p>
        </p:txBody>
      </p:sp>
    </p:spTree>
    <p:extLst>
      <p:ext uri="{BB962C8B-B14F-4D97-AF65-F5344CB8AC3E}">
        <p14:creationId xmlns:p14="http://schemas.microsoft.com/office/powerpoint/2010/main" val="23185740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F3A043A3-D817-7717-EC51-60D95B42C546}"/>
              </a:ext>
            </a:extLst>
          </p:cNvPr>
          <p:cNvSpPr txBox="1"/>
          <p:nvPr/>
        </p:nvSpPr>
        <p:spPr>
          <a:xfrm>
            <a:off x="853193" y="210074"/>
            <a:ext cx="9015636" cy="848092"/>
          </a:xfrm>
          <a:prstGeom prst="rect">
            <a:avLst/>
          </a:prstGeom>
          <a:noFill/>
        </p:spPr>
        <p:txBody>
          <a:bodyPr wrap="square" rtlCol="0">
            <a:spAutoFit/>
          </a:bodyPr>
          <a:lstStyle/>
          <a:p>
            <a:pPr algn="ctr">
              <a:lnSpc>
                <a:spcPct val="150000"/>
              </a:lnSpc>
            </a:pPr>
            <a:r>
              <a:rPr lang="pt-BR" sz="3600" dirty="0" err="1">
                <a:latin typeface="+mj-lt"/>
              </a:rPr>
              <a:t>Brazil</a:t>
            </a:r>
            <a:r>
              <a:rPr lang="pt-BR" sz="3600" dirty="0">
                <a:latin typeface="+mj-lt"/>
              </a:rPr>
              <a:t> </a:t>
            </a:r>
            <a:r>
              <a:rPr lang="pt-BR" sz="3600" dirty="0" err="1">
                <a:latin typeface="+mj-lt"/>
              </a:rPr>
              <a:t>Public</a:t>
            </a:r>
            <a:r>
              <a:rPr lang="pt-BR" sz="3600" dirty="0">
                <a:latin typeface="+mj-lt"/>
              </a:rPr>
              <a:t> </a:t>
            </a:r>
            <a:r>
              <a:rPr lang="pt-BR" sz="3600" dirty="0" err="1">
                <a:latin typeface="+mj-lt"/>
              </a:rPr>
              <a:t>Debt</a:t>
            </a:r>
            <a:r>
              <a:rPr lang="pt-BR" sz="3600" dirty="0">
                <a:latin typeface="+mj-lt"/>
              </a:rPr>
              <a:t> </a:t>
            </a:r>
            <a:r>
              <a:rPr lang="pt-BR" sz="3600" dirty="0" err="1">
                <a:latin typeface="+mj-lt"/>
              </a:rPr>
              <a:t>Indicators</a:t>
            </a:r>
            <a:endParaRPr lang="pt-BR" sz="3600" dirty="0">
              <a:latin typeface="+mj-lt"/>
            </a:endParaRPr>
          </a:p>
        </p:txBody>
      </p:sp>
      <p:pic>
        <p:nvPicPr>
          <p:cNvPr id="5" name="Imagem 4">
            <a:extLst>
              <a:ext uri="{FF2B5EF4-FFF2-40B4-BE49-F238E27FC236}">
                <a16:creationId xmlns:a16="http://schemas.microsoft.com/office/drawing/2014/main" id="{2214B9FB-144E-6B2A-4F72-B9F414DBC8C3}"/>
              </a:ext>
            </a:extLst>
          </p:cNvPr>
          <p:cNvPicPr>
            <a:picLocks noChangeAspect="1"/>
          </p:cNvPicPr>
          <p:nvPr/>
        </p:nvPicPr>
        <p:blipFill>
          <a:blip r:embed="rId3"/>
          <a:stretch>
            <a:fillRect/>
          </a:stretch>
        </p:blipFill>
        <p:spPr>
          <a:xfrm>
            <a:off x="48981" y="1166718"/>
            <a:ext cx="11511642" cy="5162251"/>
          </a:xfrm>
          <a:prstGeom prst="rect">
            <a:avLst/>
          </a:prstGeom>
        </p:spPr>
      </p:pic>
      <p:sp>
        <p:nvSpPr>
          <p:cNvPr id="3" name="CaixaDeTexto 2">
            <a:extLst>
              <a:ext uri="{FF2B5EF4-FFF2-40B4-BE49-F238E27FC236}">
                <a16:creationId xmlns:a16="http://schemas.microsoft.com/office/drawing/2014/main" id="{21C92DBB-87FD-2408-34C1-6B264003DEE5}"/>
              </a:ext>
            </a:extLst>
          </p:cNvPr>
          <p:cNvSpPr txBox="1"/>
          <p:nvPr/>
        </p:nvSpPr>
        <p:spPr>
          <a:xfrm>
            <a:off x="4769223" y="6295159"/>
            <a:ext cx="1855829" cy="369332"/>
          </a:xfrm>
          <a:prstGeom prst="rect">
            <a:avLst/>
          </a:prstGeom>
        </p:spPr>
        <p:txBody>
          <a:bodyPr wrap="none" rtlCol="0">
            <a:spAutoFit/>
          </a:bodyPr>
          <a:lstStyle/>
          <a:p>
            <a:r>
              <a:rPr lang="pt-BR" dirty="0" err="1"/>
              <a:t>Source</a:t>
            </a:r>
            <a:r>
              <a:rPr lang="pt-BR" dirty="0"/>
              <a:t>: IMF, 2024</a:t>
            </a:r>
          </a:p>
        </p:txBody>
      </p:sp>
    </p:spTree>
    <p:extLst>
      <p:ext uri="{BB962C8B-B14F-4D97-AF65-F5344CB8AC3E}">
        <p14:creationId xmlns:p14="http://schemas.microsoft.com/office/powerpoint/2010/main" val="21758520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F3A043A3-D817-7717-EC51-60D95B42C546}"/>
              </a:ext>
            </a:extLst>
          </p:cNvPr>
          <p:cNvSpPr txBox="1"/>
          <p:nvPr/>
        </p:nvSpPr>
        <p:spPr>
          <a:xfrm>
            <a:off x="853193" y="275390"/>
            <a:ext cx="9015636" cy="870395"/>
          </a:xfrm>
          <a:prstGeom prst="rect">
            <a:avLst/>
          </a:prstGeom>
          <a:noFill/>
        </p:spPr>
        <p:txBody>
          <a:bodyPr wrap="square" rtlCol="0">
            <a:spAutoFit/>
          </a:bodyPr>
          <a:lstStyle/>
          <a:p>
            <a:pPr algn="ctr">
              <a:lnSpc>
                <a:spcPct val="150000"/>
              </a:lnSpc>
            </a:pPr>
            <a:r>
              <a:rPr lang="pt-BR" sz="3600" dirty="0" err="1">
                <a:latin typeface="+mj-lt"/>
              </a:rPr>
              <a:t>Brazil</a:t>
            </a:r>
            <a:r>
              <a:rPr lang="pt-BR" sz="3600" dirty="0">
                <a:latin typeface="+mj-lt"/>
              </a:rPr>
              <a:t> </a:t>
            </a:r>
            <a:r>
              <a:rPr lang="pt-BR" sz="3600" dirty="0" err="1">
                <a:latin typeface="+mj-lt"/>
              </a:rPr>
              <a:t>Public</a:t>
            </a:r>
            <a:r>
              <a:rPr lang="pt-BR" sz="3600" dirty="0">
                <a:latin typeface="+mj-lt"/>
              </a:rPr>
              <a:t> </a:t>
            </a:r>
            <a:r>
              <a:rPr lang="pt-BR" sz="3600" dirty="0" err="1">
                <a:latin typeface="+mj-lt"/>
              </a:rPr>
              <a:t>Debt</a:t>
            </a:r>
            <a:r>
              <a:rPr lang="pt-BR" sz="3600" dirty="0">
                <a:latin typeface="+mj-lt"/>
              </a:rPr>
              <a:t> </a:t>
            </a:r>
            <a:r>
              <a:rPr lang="pt-BR" sz="3600" dirty="0" err="1">
                <a:latin typeface="+mj-lt"/>
              </a:rPr>
              <a:t>Indicators</a:t>
            </a:r>
            <a:endParaRPr lang="pt-BR" sz="3600" dirty="0">
              <a:latin typeface="+mj-lt"/>
            </a:endParaRPr>
          </a:p>
        </p:txBody>
      </p:sp>
      <p:pic>
        <p:nvPicPr>
          <p:cNvPr id="5" name="Imagem 4">
            <a:extLst>
              <a:ext uri="{FF2B5EF4-FFF2-40B4-BE49-F238E27FC236}">
                <a16:creationId xmlns:a16="http://schemas.microsoft.com/office/drawing/2014/main" id="{0D0AEB8B-3984-64E8-0BAE-72CC03BD9A1D}"/>
              </a:ext>
            </a:extLst>
          </p:cNvPr>
          <p:cNvPicPr>
            <a:picLocks noChangeAspect="1"/>
          </p:cNvPicPr>
          <p:nvPr/>
        </p:nvPicPr>
        <p:blipFill>
          <a:blip r:embed="rId3"/>
          <a:stretch>
            <a:fillRect/>
          </a:stretch>
        </p:blipFill>
        <p:spPr>
          <a:xfrm>
            <a:off x="223323" y="1279397"/>
            <a:ext cx="11272063" cy="4906250"/>
          </a:xfrm>
          <a:prstGeom prst="rect">
            <a:avLst/>
          </a:prstGeom>
        </p:spPr>
      </p:pic>
      <p:sp>
        <p:nvSpPr>
          <p:cNvPr id="3" name="CaixaDeTexto 2">
            <a:extLst>
              <a:ext uri="{FF2B5EF4-FFF2-40B4-BE49-F238E27FC236}">
                <a16:creationId xmlns:a16="http://schemas.microsoft.com/office/drawing/2014/main" id="{95231FDF-B1E2-B636-48FB-C3DF89152F0D}"/>
              </a:ext>
            </a:extLst>
          </p:cNvPr>
          <p:cNvSpPr txBox="1"/>
          <p:nvPr/>
        </p:nvSpPr>
        <p:spPr>
          <a:xfrm>
            <a:off x="4876798" y="6384804"/>
            <a:ext cx="1855829" cy="369332"/>
          </a:xfrm>
          <a:prstGeom prst="rect">
            <a:avLst/>
          </a:prstGeom>
        </p:spPr>
        <p:txBody>
          <a:bodyPr wrap="none" rtlCol="0">
            <a:spAutoFit/>
          </a:bodyPr>
          <a:lstStyle/>
          <a:p>
            <a:r>
              <a:rPr lang="pt-BR" dirty="0" err="1"/>
              <a:t>Source</a:t>
            </a:r>
            <a:r>
              <a:rPr lang="pt-BR" dirty="0"/>
              <a:t>: IMF, 2024</a:t>
            </a:r>
          </a:p>
        </p:txBody>
      </p:sp>
    </p:spTree>
    <p:extLst>
      <p:ext uri="{BB962C8B-B14F-4D97-AF65-F5344CB8AC3E}">
        <p14:creationId xmlns:p14="http://schemas.microsoft.com/office/powerpoint/2010/main" val="23805137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m 2">
            <a:extLst>
              <a:ext uri="{FF2B5EF4-FFF2-40B4-BE49-F238E27FC236}">
                <a16:creationId xmlns:a16="http://schemas.microsoft.com/office/drawing/2014/main" id="{64C02619-3C72-E295-B4F4-FED98709A7EB}"/>
              </a:ext>
            </a:extLst>
          </p:cNvPr>
          <p:cNvPicPr>
            <a:picLocks noChangeAspect="1"/>
          </p:cNvPicPr>
          <p:nvPr/>
        </p:nvPicPr>
        <p:blipFill>
          <a:blip r:embed="rId2"/>
          <a:stretch>
            <a:fillRect/>
          </a:stretch>
        </p:blipFill>
        <p:spPr>
          <a:xfrm>
            <a:off x="6200079" y="1337310"/>
            <a:ext cx="5898994" cy="5431349"/>
          </a:xfrm>
          <a:prstGeom prst="rect">
            <a:avLst/>
          </a:prstGeom>
        </p:spPr>
      </p:pic>
      <p:sp>
        <p:nvSpPr>
          <p:cNvPr id="6" name="Espaço Reservado para Conteúdo 5">
            <a:extLst>
              <a:ext uri="{FF2B5EF4-FFF2-40B4-BE49-F238E27FC236}">
                <a16:creationId xmlns:a16="http://schemas.microsoft.com/office/drawing/2014/main" id="{AD0BE2CA-55A6-A619-E7D3-5E9CE8DAEEA7}"/>
              </a:ext>
            </a:extLst>
          </p:cNvPr>
          <p:cNvSpPr>
            <a:spLocks noGrp="1"/>
          </p:cNvSpPr>
          <p:nvPr>
            <p:ph idx="1"/>
          </p:nvPr>
        </p:nvSpPr>
        <p:spPr>
          <a:xfrm>
            <a:off x="212271" y="1337310"/>
            <a:ext cx="5528909" cy="5168793"/>
          </a:xfrm>
        </p:spPr>
        <p:txBody>
          <a:bodyPr/>
          <a:lstStyle/>
          <a:p>
            <a:pPr marL="360045" indent="0" algn="just">
              <a:lnSpc>
                <a:spcPts val="1500"/>
              </a:lnSpc>
              <a:spcBef>
                <a:spcPts val="600"/>
              </a:spcBef>
              <a:spcAft>
                <a:spcPts val="285"/>
              </a:spcAft>
              <a:buNone/>
              <a:tabLst>
                <a:tab pos="539750" algn="l"/>
                <a:tab pos="683895" algn="l"/>
                <a:tab pos="791845" algn="l"/>
                <a:tab pos="882015" algn="l"/>
                <a:tab pos="972185" algn="l"/>
                <a:tab pos="1061720" algn="l"/>
              </a:tabLst>
            </a:pPr>
            <a:endParaRPr lang="en-US" sz="1800" kern="1000" dirty="0">
              <a:latin typeface="Times New Roman" panose="02020603050405020304" pitchFamily="18" charset="0"/>
              <a:ea typeface="Times New Roman" panose="02020603050405020304" pitchFamily="18" charset="0"/>
            </a:endParaRPr>
          </a:p>
          <a:p>
            <a:pPr marL="360045" indent="0" algn="just">
              <a:lnSpc>
                <a:spcPts val="1500"/>
              </a:lnSpc>
              <a:spcBef>
                <a:spcPts val="600"/>
              </a:spcBef>
              <a:spcAft>
                <a:spcPts val="285"/>
              </a:spcAft>
              <a:buNone/>
              <a:tabLst>
                <a:tab pos="539750" algn="l"/>
                <a:tab pos="683895" algn="l"/>
                <a:tab pos="791845" algn="l"/>
                <a:tab pos="882015" algn="l"/>
                <a:tab pos="972185" algn="l"/>
                <a:tab pos="1061720" algn="l"/>
              </a:tabLst>
            </a:pPr>
            <a:r>
              <a:rPr lang="en-US" sz="1800" kern="0" dirty="0">
                <a:effectLst/>
                <a:latin typeface="Arial" panose="020B0604020202020204" pitchFamily="34" charset="0"/>
                <a:ea typeface="Times New Roman" panose="02020603050405020304" pitchFamily="18" charset="0"/>
                <a:cs typeface="Times New Roman" panose="02020603050405020304" pitchFamily="18" charset="0"/>
              </a:rPr>
              <a:t>Debt strategies developed and implemented by the DMO to reduce debt at sustainable levels:</a:t>
            </a:r>
          </a:p>
          <a:p>
            <a:pPr marL="360045" indent="0" algn="just">
              <a:lnSpc>
                <a:spcPts val="1500"/>
              </a:lnSpc>
              <a:spcBef>
                <a:spcPts val="600"/>
              </a:spcBef>
              <a:spcAft>
                <a:spcPts val="285"/>
              </a:spcAft>
              <a:buNone/>
              <a:tabLst>
                <a:tab pos="539750" algn="l"/>
                <a:tab pos="683895" algn="l"/>
                <a:tab pos="791845" algn="l"/>
                <a:tab pos="882015" algn="l"/>
                <a:tab pos="972185" algn="l"/>
                <a:tab pos="1061720" algn="l"/>
              </a:tabLst>
            </a:pPr>
            <a:endParaRPr lang="en-US" sz="1800" kern="1000" dirty="0">
              <a:effectLst/>
              <a:latin typeface="Times New Roman" panose="02020603050405020304" pitchFamily="18" charset="0"/>
              <a:ea typeface="Times New Roman" panose="02020603050405020304" pitchFamily="18" charset="0"/>
            </a:endParaRPr>
          </a:p>
          <a:p>
            <a:pPr marL="588645" algn="just">
              <a:lnSpc>
                <a:spcPts val="1500"/>
              </a:lnSpc>
              <a:spcBef>
                <a:spcPts val="600"/>
              </a:spcBef>
              <a:spcAft>
                <a:spcPts val="285"/>
              </a:spcAft>
              <a:tabLst>
                <a:tab pos="539750" algn="l"/>
                <a:tab pos="683895" algn="l"/>
                <a:tab pos="791845" algn="l"/>
                <a:tab pos="882015" algn="l"/>
                <a:tab pos="972185" algn="l"/>
                <a:tab pos="1061720" algn="l"/>
              </a:tabLst>
            </a:pPr>
            <a:r>
              <a:rPr lang="en-US" sz="1800" kern="1000" dirty="0">
                <a:latin typeface="Times New Roman" panose="02020603050405020304" pitchFamily="18" charset="0"/>
              </a:rPr>
              <a:t>Expansion and diversification of the investor base;</a:t>
            </a:r>
            <a:endParaRPr lang="pt-BR" sz="1800" kern="1000" dirty="0">
              <a:latin typeface="Times New Roman" panose="02020603050405020304" pitchFamily="18" charset="0"/>
            </a:endParaRPr>
          </a:p>
          <a:p>
            <a:pPr marL="588645" algn="just">
              <a:lnSpc>
                <a:spcPts val="1500"/>
              </a:lnSpc>
              <a:spcBef>
                <a:spcPts val="600"/>
              </a:spcBef>
              <a:spcAft>
                <a:spcPts val="285"/>
              </a:spcAft>
              <a:tabLst>
                <a:tab pos="539750" algn="l"/>
                <a:tab pos="683895" algn="l"/>
                <a:tab pos="791845" algn="l"/>
                <a:tab pos="882015" algn="l"/>
                <a:tab pos="972185" algn="l"/>
                <a:tab pos="1061720" algn="l"/>
              </a:tabLst>
            </a:pPr>
            <a:r>
              <a:rPr lang="en-US" sz="1800" kern="1000" dirty="0">
                <a:effectLst/>
                <a:latin typeface="Times New Roman" panose="02020603050405020304" pitchFamily="18" charset="0"/>
                <a:ea typeface="Times New Roman" panose="02020603050405020304" pitchFamily="18" charset="0"/>
              </a:rPr>
              <a:t>Fiscal consolidation;</a:t>
            </a:r>
            <a:endParaRPr lang="pt-BR" sz="1800" kern="1000" dirty="0">
              <a:effectLst/>
              <a:latin typeface="Times New Roman" panose="02020603050405020304" pitchFamily="18" charset="0"/>
              <a:ea typeface="Times New Roman" panose="02020603050405020304" pitchFamily="18" charset="0"/>
            </a:endParaRPr>
          </a:p>
          <a:p>
            <a:pPr marL="588645" algn="just">
              <a:lnSpc>
                <a:spcPts val="1500"/>
              </a:lnSpc>
              <a:spcBef>
                <a:spcPts val="600"/>
              </a:spcBef>
              <a:spcAft>
                <a:spcPts val="285"/>
              </a:spcAft>
              <a:tabLst>
                <a:tab pos="539750" algn="l"/>
                <a:tab pos="683895" algn="l"/>
                <a:tab pos="791845" algn="l"/>
                <a:tab pos="882015" algn="l"/>
                <a:tab pos="972185" algn="l"/>
                <a:tab pos="1061720" algn="l"/>
              </a:tabLst>
            </a:pPr>
            <a:r>
              <a:rPr lang="en-US" sz="1800" kern="1000" dirty="0">
                <a:effectLst/>
                <a:latin typeface="Times New Roman" panose="02020603050405020304" pitchFamily="18" charset="0"/>
                <a:ea typeface="Times New Roman" panose="02020603050405020304" pitchFamily="18" charset="0"/>
              </a:rPr>
              <a:t>Liquidity reserve of R$ 860.1 billion;</a:t>
            </a:r>
            <a:endParaRPr lang="pt-BR" sz="1800" kern="1000" dirty="0">
              <a:effectLst/>
              <a:latin typeface="Times New Roman" panose="02020603050405020304" pitchFamily="18" charset="0"/>
              <a:ea typeface="Times New Roman" panose="02020603050405020304" pitchFamily="18" charset="0"/>
            </a:endParaRPr>
          </a:p>
          <a:p>
            <a:pPr marL="588645" algn="just">
              <a:lnSpc>
                <a:spcPts val="1500"/>
              </a:lnSpc>
              <a:spcBef>
                <a:spcPts val="600"/>
              </a:spcBef>
              <a:spcAft>
                <a:spcPts val="285"/>
              </a:spcAft>
              <a:tabLst>
                <a:tab pos="539750" algn="l"/>
                <a:tab pos="683895" algn="l"/>
                <a:tab pos="791845" algn="l"/>
                <a:tab pos="882015" algn="l"/>
                <a:tab pos="972185" algn="l"/>
                <a:tab pos="1061720" algn="l"/>
              </a:tabLst>
            </a:pPr>
            <a:r>
              <a:rPr lang="en-US" sz="1800" kern="1000" dirty="0">
                <a:effectLst/>
                <a:latin typeface="Times New Roman" panose="02020603050405020304" pitchFamily="18" charset="0"/>
                <a:ea typeface="Times New Roman" panose="02020603050405020304" pitchFamily="18" charset="0"/>
              </a:rPr>
              <a:t>Revenue of R$ 259.8 billion from other budget resources;</a:t>
            </a:r>
            <a:endParaRPr lang="pt-BR" sz="1800" kern="1000" dirty="0">
              <a:effectLst/>
              <a:latin typeface="Times New Roman" panose="02020603050405020304" pitchFamily="18" charset="0"/>
              <a:ea typeface="Times New Roman" panose="02020603050405020304" pitchFamily="18" charset="0"/>
            </a:endParaRPr>
          </a:p>
          <a:p>
            <a:pPr marL="588645" algn="just">
              <a:lnSpc>
                <a:spcPts val="1500"/>
              </a:lnSpc>
              <a:spcBef>
                <a:spcPts val="600"/>
              </a:spcBef>
              <a:spcAft>
                <a:spcPts val="285"/>
              </a:spcAft>
              <a:tabLst>
                <a:tab pos="539750" algn="l"/>
                <a:tab pos="683895" algn="l"/>
                <a:tab pos="791845" algn="l"/>
                <a:tab pos="882015" algn="l"/>
                <a:tab pos="972185" algn="l"/>
                <a:tab pos="1061720" algn="l"/>
              </a:tabLst>
            </a:pPr>
            <a:r>
              <a:rPr lang="en-US" sz="1800" kern="1000" dirty="0">
                <a:effectLst/>
                <a:latin typeface="Times New Roman" panose="02020603050405020304" pitchFamily="18" charset="0"/>
                <a:ea typeface="Times New Roman" panose="02020603050405020304" pitchFamily="18" charset="0"/>
              </a:rPr>
              <a:t>Retail programs: Treasury Direct, Renda+, Educa;</a:t>
            </a:r>
          </a:p>
          <a:p>
            <a:pPr marL="588645" algn="just">
              <a:lnSpc>
                <a:spcPts val="1500"/>
              </a:lnSpc>
              <a:spcBef>
                <a:spcPts val="600"/>
              </a:spcBef>
              <a:spcAft>
                <a:spcPts val="285"/>
              </a:spcAft>
              <a:tabLst>
                <a:tab pos="539750" algn="l"/>
                <a:tab pos="683895" algn="l"/>
                <a:tab pos="791845" algn="l"/>
                <a:tab pos="882015" algn="l"/>
                <a:tab pos="972185" algn="l"/>
                <a:tab pos="1061720" algn="l"/>
              </a:tabLst>
            </a:pPr>
            <a:r>
              <a:rPr lang="en-US" sz="1800" kern="1000" dirty="0">
                <a:latin typeface="Times New Roman" panose="02020603050405020304" pitchFamily="18" charset="0"/>
              </a:rPr>
              <a:t>Law 13.820/19; Art. 5 — Subject to prior authorization from the National Monetary Council, the resources held in the results reserve referred to in Art. 3, observing the limit established in §2 of Art. 4 of this Law, may be used for the payment of the Federal Domestic Public Debt (</a:t>
            </a:r>
            <a:r>
              <a:rPr lang="en-US" sz="1800" kern="1000" dirty="0" err="1">
                <a:latin typeface="Times New Roman" panose="02020603050405020304" pitchFamily="18" charset="0"/>
              </a:rPr>
              <a:t>DPMFi</a:t>
            </a:r>
            <a:r>
              <a:rPr lang="en-US" sz="1800" kern="1000" dirty="0">
                <a:latin typeface="Times New Roman" panose="02020603050405020304" pitchFamily="18" charset="0"/>
              </a:rPr>
              <a:t>) when </a:t>
            </a:r>
            <a:r>
              <a:rPr lang="en-US" sz="1800" b="1" kern="1000" dirty="0">
                <a:solidFill>
                  <a:srgbClr val="FF0000"/>
                </a:solidFill>
                <a:latin typeface="Times New Roman" panose="02020603050405020304" pitchFamily="18" charset="0"/>
              </a:rPr>
              <a:t>severe liquidity constraints</a:t>
            </a:r>
            <a:r>
              <a:rPr lang="en-US" sz="1800" kern="1000" dirty="0">
                <a:latin typeface="Times New Roman" panose="02020603050405020304" pitchFamily="18" charset="0"/>
              </a:rPr>
              <a:t> significantly affect its refinancing.</a:t>
            </a:r>
            <a:endParaRPr lang="pt-BR" sz="1800" kern="1000" dirty="0">
              <a:latin typeface="Times New Roman" panose="02020603050405020304" pitchFamily="18" charset="0"/>
            </a:endParaRPr>
          </a:p>
          <a:p>
            <a:endParaRPr lang="pt-BR" dirty="0"/>
          </a:p>
        </p:txBody>
      </p:sp>
      <p:sp>
        <p:nvSpPr>
          <p:cNvPr id="5" name="Título 4">
            <a:extLst>
              <a:ext uri="{FF2B5EF4-FFF2-40B4-BE49-F238E27FC236}">
                <a16:creationId xmlns:a16="http://schemas.microsoft.com/office/drawing/2014/main" id="{4B70E277-C29D-8969-D789-3C916CE110B3}"/>
              </a:ext>
            </a:extLst>
          </p:cNvPr>
          <p:cNvSpPr>
            <a:spLocks noGrp="1"/>
          </p:cNvSpPr>
          <p:nvPr>
            <p:ph type="ctrTitle"/>
          </p:nvPr>
        </p:nvSpPr>
        <p:spPr/>
        <p:txBody>
          <a:bodyPr/>
          <a:lstStyle/>
          <a:p>
            <a:br>
              <a:rPr lang="en-US" sz="2800" kern="1000" dirty="0">
                <a:effectLst/>
                <a:latin typeface="Times New Roman" panose="02020603050405020304" pitchFamily="18" charset="0"/>
                <a:ea typeface="Times New Roman" panose="02020603050405020304" pitchFamily="18" charset="0"/>
              </a:rPr>
            </a:br>
            <a:br>
              <a:rPr lang="en-US" sz="2800" kern="1000" dirty="0">
                <a:effectLst/>
                <a:latin typeface="Times New Roman" panose="02020603050405020304" pitchFamily="18" charset="0"/>
                <a:ea typeface="Times New Roman" panose="02020603050405020304" pitchFamily="18" charset="0"/>
              </a:rPr>
            </a:br>
            <a:br>
              <a:rPr lang="pt-BR" sz="4000" kern="1000" dirty="0">
                <a:effectLst/>
                <a:latin typeface="Times New Roman" panose="02020603050405020304" pitchFamily="18" charset="0"/>
                <a:ea typeface="Times New Roman" panose="02020603050405020304" pitchFamily="18" charset="0"/>
              </a:rPr>
            </a:br>
            <a:endParaRPr lang="pt-BR" dirty="0"/>
          </a:p>
        </p:txBody>
      </p:sp>
    </p:spTree>
    <p:extLst>
      <p:ext uri="{BB962C8B-B14F-4D97-AF65-F5344CB8AC3E}">
        <p14:creationId xmlns:p14="http://schemas.microsoft.com/office/powerpoint/2010/main" val="35959084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Tema do Office">
  <a:themeElements>
    <a:clrScheme name="Escala de Cinza">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Escritório">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bodyPr/>
      <a:lstStyle>
        <a:defPPr>
          <a:defRPr dirty="0" smtClean="0"/>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o Office">
  <a:themeElements>
    <a:clrScheme name="Escritório">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Escritório">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o" ma:contentTypeID="0x01010065FE88587636DE409847C7C920B2E9E2" ma:contentTypeVersion="10" ma:contentTypeDescription="Crie um novo documento." ma:contentTypeScope="" ma:versionID="eec9719b593fd1b4c17d312bedef04ab">
  <xsd:schema xmlns:xsd="http://www.w3.org/2001/XMLSchema" xmlns:xs="http://www.w3.org/2001/XMLSchema" xmlns:p="http://schemas.microsoft.com/office/2006/metadata/properties" xmlns:ns2="eaaa6ea5-963c-4246-84d1-537d07a399c1" xmlns:ns3="45ed6e42-8fb6-4689-ba06-d3ae593f7de1" targetNamespace="http://schemas.microsoft.com/office/2006/metadata/properties" ma:root="true" ma:fieldsID="86d9ff6042988a873e2288a45750f049" ns2:_="" ns3:_="">
    <xsd:import namespace="eaaa6ea5-963c-4246-84d1-537d07a399c1"/>
    <xsd:import namespace="45ed6e42-8fb6-4689-ba06-d3ae593f7de1"/>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3:SharedWithUsers" minOccurs="0"/>
                <xsd:element ref="ns3:SharedWithDetails" minOccurs="0"/>
                <xsd:element ref="ns2:MediaServiceDateTaken"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aaa6ea5-963c-4246-84d1-537d07a399c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45ed6e42-8fb6-4689-ba06-d3ae593f7de1" elementFormDefault="qualified">
    <xsd:import namespace="http://schemas.microsoft.com/office/2006/documentManagement/types"/>
    <xsd:import namespace="http://schemas.microsoft.com/office/infopath/2007/PartnerControls"/>
    <xsd:element name="SharedWithUsers" ma:index="12" nillable="true" ma:displayName="Compartilhado com"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Detalhes de Compartilhado Com"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ú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C98B525-FB2F-4530-89DE-E0DFB5AD835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aaa6ea5-963c-4246-84d1-537d07a399c1"/>
    <ds:schemaRef ds:uri="45ed6e42-8fb6-4689-ba06-d3ae593f7de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3E85778-312C-4BE2-9A69-036C0A206300}">
  <ds:schemaRefs>
    <ds:schemaRef ds:uri="http://schemas.microsoft.com/office/2006/metadata/properties"/>
    <ds:schemaRef ds:uri="eaaa6ea5-963c-4246-84d1-537d07a399c1"/>
    <ds:schemaRef ds:uri="http://www.w3.org/XML/1998/namespace"/>
    <ds:schemaRef ds:uri="http://purl.org/dc/dcmitype/"/>
    <ds:schemaRef ds:uri="http://schemas.microsoft.com/office/infopath/2007/PartnerControls"/>
    <ds:schemaRef ds:uri="http://schemas.openxmlformats.org/package/2006/metadata/core-properties"/>
    <ds:schemaRef ds:uri="http://schemas.microsoft.com/office/2006/documentManagement/types"/>
    <ds:schemaRef ds:uri="45ed6e42-8fb6-4689-ba06-d3ae593f7de1"/>
    <ds:schemaRef ds:uri="http://purl.org/dc/terms/"/>
    <ds:schemaRef ds:uri="http://purl.org/dc/elements/1.1/"/>
  </ds:schemaRefs>
</ds:datastoreItem>
</file>

<file path=customXml/itemProps3.xml><?xml version="1.0" encoding="utf-8"?>
<ds:datastoreItem xmlns:ds="http://schemas.openxmlformats.org/officeDocument/2006/customXml" ds:itemID="{5D64D478-1F9F-4410-AD60-DBFFC4D498A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Ion Boardroom</Template>
  <TotalTime>5191</TotalTime>
  <Words>803</Words>
  <Application>Microsoft Office PowerPoint</Application>
  <PresentationFormat>Widescreen</PresentationFormat>
  <Paragraphs>303</Paragraphs>
  <Slides>10</Slides>
  <Notes>5</Notes>
  <HiddenSlides>0</HiddenSlides>
  <MMClips>0</MMClips>
  <ScaleCrop>false</ScaleCrop>
  <HeadingPairs>
    <vt:vector size="6" baseType="variant">
      <vt:variant>
        <vt:lpstr>Fontes usadas</vt:lpstr>
      </vt:variant>
      <vt:variant>
        <vt:i4>6</vt:i4>
      </vt:variant>
      <vt:variant>
        <vt:lpstr>Tema</vt:lpstr>
      </vt:variant>
      <vt:variant>
        <vt:i4>1</vt:i4>
      </vt:variant>
      <vt:variant>
        <vt:lpstr>Títulos de slides</vt:lpstr>
      </vt:variant>
      <vt:variant>
        <vt:i4>10</vt:i4>
      </vt:variant>
    </vt:vector>
  </HeadingPairs>
  <TitlesOfParts>
    <vt:vector size="17" baseType="lpstr">
      <vt:lpstr>Arial</vt:lpstr>
      <vt:lpstr>Calibri</vt:lpstr>
      <vt:lpstr>Segoe UI</vt:lpstr>
      <vt:lpstr>SegoeUI</vt:lpstr>
      <vt:lpstr>SegoeUI-Bold</vt:lpstr>
      <vt:lpstr>Times New Roman</vt:lpstr>
      <vt:lpstr>Tema do Office</vt:lpstr>
      <vt:lpstr>WGPD Webinar</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   </vt:lpstr>
      <vt:lpstr>Apresentação do PowerPoint</vt:lpstr>
    </vt:vector>
  </TitlesOfParts>
  <Company>TCU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Alexandre Franca de Araujo</dc:creator>
  <cp:lastModifiedBy>Joaquim Ramalho de Albuquerque</cp:lastModifiedBy>
  <cp:revision>99</cp:revision>
  <dcterms:created xsi:type="dcterms:W3CDTF">2017-08-17T18:26:50Z</dcterms:created>
  <dcterms:modified xsi:type="dcterms:W3CDTF">2025-05-13T15:20:13Z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0x01010065FE88587636DE409847C7C920B2E9E2</vt:lpwstr>
  </property>
</Properties>
</file>