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handoutMasterIdLst>
    <p:handoutMasterId r:id="rId15"/>
  </p:handoutMasterIdLst>
  <p:sldIdLst>
    <p:sldId id="307" r:id="rId5"/>
    <p:sldId id="648" r:id="rId6"/>
    <p:sldId id="287" r:id="rId7"/>
    <p:sldId id="289" r:id="rId8"/>
    <p:sldId id="650" r:id="rId9"/>
    <p:sldId id="257" r:id="rId10"/>
    <p:sldId id="258" r:id="rId11"/>
    <p:sldId id="318" r:id="rId12"/>
    <p:sldId id="359"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666719-5417-4FC9-A4A1-ED7EA52E6E2E}" name="Alexandre Lima Baião" initials="AL" userId="S::alexandrelb@tcu.gov.br::11eef7d2-b59e-42ea-97e1-41c5cc8b1701" providerId="AD"/>
  <p188:author id="{CEFC93DB-F2D5-A171-3FFF-B9CEA7FEEFDF}" name="Mauricio Araujo Barros" initials="MAB" userId="S::araujob@tcu.gov.br::b1b88954-27f2-4a1a-a7dd-5aab030f79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B050"/>
    <a:srgbClr val="006600"/>
    <a:srgbClr val="CC3300"/>
    <a:srgbClr val="8E6900"/>
    <a:srgbClr val="99D25A"/>
    <a:srgbClr val="AFDC7E"/>
    <a:srgbClr val="92D050"/>
    <a:srgbClr val="CCFF66"/>
    <a:srgbClr val="FFEF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3DAB83-40D6-C839-8C4E-A8171E4B779A}" v="6" dt="2025-05-13T14:13:53.141"/>
    <p1510:client id="{864EE5F2-E23F-41BF-9EC7-0E0803736E60}" v="26" dt="2025-05-13T15:28:42.502"/>
    <p1510:client id="{B09D5B99-8D8A-5600-2576-B8978A4B32E5}" v="9" dt="2025-05-13T15:58:56.943"/>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Estilo Claro 1 - Ênfas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Estilo Claro 2 - Ênfase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05" autoAdjust="0"/>
    <p:restoredTop sz="93557" autoAdjust="0"/>
  </p:normalViewPr>
  <p:slideViewPr>
    <p:cSldViewPr snapToGrid="0" showGuides="1">
      <p:cViewPr varScale="1">
        <p:scale>
          <a:sx n="82" d="100"/>
          <a:sy n="82" d="100"/>
        </p:scale>
        <p:origin x="514" y="72"/>
      </p:cViewPr>
      <p:guideLst>
        <p:guide orient="horz" pos="2160"/>
        <p:guide pos="3840"/>
      </p:guideLst>
    </p:cSldViewPr>
  </p:slideViewPr>
  <p:outlineViewPr>
    <p:cViewPr>
      <p:scale>
        <a:sx n="33" d="100"/>
        <a:sy n="33" d="100"/>
      </p:scale>
      <p:origin x="0" y="-192"/>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0" d="100"/>
          <a:sy n="70" d="100"/>
        </p:scale>
        <p:origin x="23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aquim Ramalho de Albuquerque" userId="8d6c6452-2317-47ce-9c17-6351ceb60793" providerId="ADAL" clId="{EB93B981-CBD4-445C-BEE4-53CF847C8CFC}"/>
    <pc:docChg chg="undo custSel addSld delSld modSld">
      <pc:chgData name="Joaquim Ramalho de Albuquerque" userId="8d6c6452-2317-47ce-9c17-6351ceb60793" providerId="ADAL" clId="{EB93B981-CBD4-445C-BEE4-53CF847C8CFC}" dt="2025-04-29T23:14:01.040" v="3626" actId="20577"/>
      <pc:docMkLst>
        <pc:docMk/>
      </pc:docMkLst>
      <pc:sldChg chg="modSp add mod">
        <pc:chgData name="Joaquim Ramalho de Albuquerque" userId="8d6c6452-2317-47ce-9c17-6351ceb60793" providerId="ADAL" clId="{EB93B981-CBD4-445C-BEE4-53CF847C8CFC}" dt="2025-04-29T21:49:46.011" v="2032" actId="20577"/>
        <pc:sldMkLst>
          <pc:docMk/>
          <pc:sldMk cId="3745169480" sldId="257"/>
        </pc:sldMkLst>
        <pc:spChg chg="mod">
          <ac:chgData name="Joaquim Ramalho de Albuquerque" userId="8d6c6452-2317-47ce-9c17-6351ceb60793" providerId="ADAL" clId="{EB93B981-CBD4-445C-BEE4-53CF847C8CFC}" dt="2025-04-29T21:26:55.821" v="1836"/>
          <ac:spMkLst>
            <pc:docMk/>
            <pc:sldMk cId="3745169480" sldId="257"/>
            <ac:spMk id="2" creationId="{7F4AE0F0-7D62-D0D8-6DAE-30DDC537B0C4}"/>
          </ac:spMkLst>
        </pc:spChg>
        <pc:spChg chg="mod">
          <ac:chgData name="Joaquim Ramalho de Albuquerque" userId="8d6c6452-2317-47ce-9c17-6351ceb60793" providerId="ADAL" clId="{EB93B981-CBD4-445C-BEE4-53CF847C8CFC}" dt="2025-04-29T21:49:46.011" v="2032" actId="20577"/>
          <ac:spMkLst>
            <pc:docMk/>
            <pc:sldMk cId="3745169480" sldId="257"/>
            <ac:spMk id="3" creationId="{ABA8F52E-2FED-9E8F-E336-0C6DCEA82604}"/>
          </ac:spMkLst>
        </pc:spChg>
      </pc:sldChg>
      <pc:sldChg chg="modSp add mod">
        <pc:chgData name="Joaquim Ramalho de Albuquerque" userId="8d6c6452-2317-47ce-9c17-6351ceb60793" providerId="ADAL" clId="{EB93B981-CBD4-445C-BEE4-53CF847C8CFC}" dt="2025-04-29T22:44:15.178" v="3180" actId="14100"/>
        <pc:sldMkLst>
          <pc:docMk/>
          <pc:sldMk cId="356637823" sldId="258"/>
        </pc:sldMkLst>
        <pc:spChg chg="mod">
          <ac:chgData name="Joaquim Ramalho de Albuquerque" userId="8d6c6452-2317-47ce-9c17-6351ceb60793" providerId="ADAL" clId="{EB93B981-CBD4-445C-BEE4-53CF847C8CFC}" dt="2025-04-29T21:24:26.433" v="1815" actId="14100"/>
          <ac:spMkLst>
            <pc:docMk/>
            <pc:sldMk cId="356637823" sldId="258"/>
            <ac:spMk id="2" creationId="{5C292FA0-79A3-0A73-D561-6886CF920562}"/>
          </ac:spMkLst>
        </pc:spChg>
        <pc:spChg chg="mod">
          <ac:chgData name="Joaquim Ramalho de Albuquerque" userId="8d6c6452-2317-47ce-9c17-6351ceb60793" providerId="ADAL" clId="{EB93B981-CBD4-445C-BEE4-53CF847C8CFC}" dt="2025-04-29T21:23:12.707" v="1791" actId="255"/>
          <ac:spMkLst>
            <pc:docMk/>
            <pc:sldMk cId="356637823" sldId="258"/>
            <ac:spMk id="3" creationId="{0344ED9A-87E9-4DDA-C378-C47D0CA9898E}"/>
          </ac:spMkLst>
        </pc:spChg>
        <pc:spChg chg="mod">
          <ac:chgData name="Joaquim Ramalho de Albuquerque" userId="8d6c6452-2317-47ce-9c17-6351ceb60793" providerId="ADAL" clId="{EB93B981-CBD4-445C-BEE4-53CF847C8CFC}" dt="2025-04-29T21:23:59.077" v="1814" actId="108"/>
          <ac:spMkLst>
            <pc:docMk/>
            <pc:sldMk cId="356637823" sldId="258"/>
            <ac:spMk id="7" creationId="{B75CF917-A15B-4038-6B2D-B6AC3F82F9B6}"/>
          </ac:spMkLst>
        </pc:spChg>
        <pc:picChg chg="mod">
          <ac:chgData name="Joaquim Ramalho de Albuquerque" userId="8d6c6452-2317-47ce-9c17-6351ceb60793" providerId="ADAL" clId="{EB93B981-CBD4-445C-BEE4-53CF847C8CFC}" dt="2025-04-29T22:44:15.178" v="3180" actId="14100"/>
          <ac:picMkLst>
            <pc:docMk/>
            <pc:sldMk cId="356637823" sldId="258"/>
            <ac:picMk id="6" creationId="{A65014BD-F6E8-6CD8-4FD6-12B26E1A0A81}"/>
          </ac:picMkLst>
        </pc:picChg>
      </pc:sldChg>
      <pc:sldChg chg="addSp delSp modSp add mod">
        <pc:chgData name="Joaquim Ramalho de Albuquerque" userId="8d6c6452-2317-47ce-9c17-6351ceb60793" providerId="ADAL" clId="{EB93B981-CBD4-445C-BEE4-53CF847C8CFC}" dt="2025-04-29T22:20:10.712" v="2921" actId="20577"/>
        <pc:sldMkLst>
          <pc:docMk/>
          <pc:sldMk cId="1808896411" sldId="287"/>
        </pc:sldMkLst>
        <pc:spChg chg="mod">
          <ac:chgData name="Joaquim Ramalho de Albuquerque" userId="8d6c6452-2317-47ce-9c17-6351ceb60793" providerId="ADAL" clId="{EB93B981-CBD4-445C-BEE4-53CF847C8CFC}" dt="2025-04-29T22:05:28.451" v="2104" actId="6549"/>
          <ac:spMkLst>
            <pc:docMk/>
            <pc:sldMk cId="1808896411" sldId="287"/>
            <ac:spMk id="3" creationId="{00000000-0000-0000-0000-000000000000}"/>
          </ac:spMkLst>
        </pc:spChg>
        <pc:spChg chg="mod">
          <ac:chgData name="Joaquim Ramalho de Albuquerque" userId="8d6c6452-2317-47ce-9c17-6351ceb60793" providerId="ADAL" clId="{EB93B981-CBD4-445C-BEE4-53CF847C8CFC}" dt="2025-04-29T22:16:37.028" v="2782" actId="20577"/>
          <ac:spMkLst>
            <pc:docMk/>
            <pc:sldMk cId="1808896411" sldId="287"/>
            <ac:spMk id="5" creationId="{7FD745E6-EE6B-13E1-0D18-7AF975C66041}"/>
          </ac:spMkLst>
        </pc:spChg>
        <pc:spChg chg="mod">
          <ac:chgData name="Joaquim Ramalho de Albuquerque" userId="8d6c6452-2317-47ce-9c17-6351ceb60793" providerId="ADAL" clId="{EB93B981-CBD4-445C-BEE4-53CF847C8CFC}" dt="2025-04-29T22:17:56.729" v="2795" actId="20577"/>
          <ac:spMkLst>
            <pc:docMk/>
            <pc:sldMk cId="1808896411" sldId="287"/>
            <ac:spMk id="6" creationId="{FA976BF5-342D-BB39-0EE1-EF7253F59C25}"/>
          </ac:spMkLst>
        </pc:spChg>
        <pc:spChg chg="mod">
          <ac:chgData name="Joaquim Ramalho de Albuquerque" userId="8d6c6452-2317-47ce-9c17-6351ceb60793" providerId="ADAL" clId="{EB93B981-CBD4-445C-BEE4-53CF847C8CFC}" dt="2025-04-29T22:18:44.982" v="2872" actId="6549"/>
          <ac:spMkLst>
            <pc:docMk/>
            <pc:sldMk cId="1808896411" sldId="287"/>
            <ac:spMk id="7" creationId="{015523F2-23BC-4D72-B5C7-3457C997D464}"/>
          </ac:spMkLst>
        </pc:spChg>
        <pc:spChg chg="mod">
          <ac:chgData name="Joaquim Ramalho de Albuquerque" userId="8d6c6452-2317-47ce-9c17-6351ceb60793" providerId="ADAL" clId="{EB93B981-CBD4-445C-BEE4-53CF847C8CFC}" dt="2025-04-29T22:18:09.988" v="2811" actId="6549"/>
          <ac:spMkLst>
            <pc:docMk/>
            <pc:sldMk cId="1808896411" sldId="287"/>
            <ac:spMk id="9" creationId="{3CFC2C42-4686-3753-D53C-75DD02678053}"/>
          </ac:spMkLst>
        </pc:spChg>
        <pc:spChg chg="mod">
          <ac:chgData name="Joaquim Ramalho de Albuquerque" userId="8d6c6452-2317-47ce-9c17-6351ceb60793" providerId="ADAL" clId="{EB93B981-CBD4-445C-BEE4-53CF847C8CFC}" dt="2025-04-29T22:16:55.315" v="2785" actId="20577"/>
          <ac:spMkLst>
            <pc:docMk/>
            <pc:sldMk cId="1808896411" sldId="287"/>
            <ac:spMk id="10" creationId="{83989CDB-DE66-94FF-0F9E-8969612A9676}"/>
          </ac:spMkLst>
        </pc:spChg>
        <pc:spChg chg="mod">
          <ac:chgData name="Joaquim Ramalho de Albuquerque" userId="8d6c6452-2317-47ce-9c17-6351ceb60793" providerId="ADAL" clId="{EB93B981-CBD4-445C-BEE4-53CF847C8CFC}" dt="2025-04-29T22:14:24.906" v="2611" actId="20577"/>
          <ac:spMkLst>
            <pc:docMk/>
            <pc:sldMk cId="1808896411" sldId="287"/>
            <ac:spMk id="33" creationId="{35B9B9E6-5B27-D2A4-3D0D-E8D308784F61}"/>
          </ac:spMkLst>
        </pc:spChg>
        <pc:spChg chg="mod">
          <ac:chgData name="Joaquim Ramalho de Albuquerque" userId="8d6c6452-2317-47ce-9c17-6351ceb60793" providerId="ADAL" clId="{EB93B981-CBD4-445C-BEE4-53CF847C8CFC}" dt="2025-04-29T22:20:10.712" v="2921" actId="20577"/>
          <ac:spMkLst>
            <pc:docMk/>
            <pc:sldMk cId="1808896411" sldId="287"/>
            <ac:spMk id="34" creationId="{D5CA9C4D-957F-0D1E-AE08-4F6BA3B89EE9}"/>
          </ac:spMkLst>
        </pc:spChg>
        <pc:spChg chg="mod">
          <ac:chgData name="Joaquim Ramalho de Albuquerque" userId="8d6c6452-2317-47ce-9c17-6351ceb60793" providerId="ADAL" clId="{EB93B981-CBD4-445C-BEE4-53CF847C8CFC}" dt="2025-04-29T22:17:13.029" v="2790" actId="6549"/>
          <ac:spMkLst>
            <pc:docMk/>
            <pc:sldMk cId="1808896411" sldId="287"/>
            <ac:spMk id="35" creationId="{C7043A9B-3867-F5FF-D8A6-72D067219809}"/>
          </ac:spMkLst>
        </pc:spChg>
      </pc:sldChg>
      <pc:sldChg chg="modSp add mod">
        <pc:chgData name="Joaquim Ramalho de Albuquerque" userId="8d6c6452-2317-47ce-9c17-6351ceb60793" providerId="ADAL" clId="{EB93B981-CBD4-445C-BEE4-53CF847C8CFC}" dt="2025-04-29T22:40:51.418" v="3165" actId="6549"/>
        <pc:sldMkLst>
          <pc:docMk/>
          <pc:sldMk cId="2044334935" sldId="289"/>
        </pc:sldMkLst>
        <pc:spChg chg="mod">
          <ac:chgData name="Joaquim Ramalho de Albuquerque" userId="8d6c6452-2317-47ce-9c17-6351ceb60793" providerId="ADAL" clId="{EB93B981-CBD4-445C-BEE4-53CF847C8CFC}" dt="2025-04-29T22:40:51.418" v="3165" actId="6549"/>
          <ac:spMkLst>
            <pc:docMk/>
            <pc:sldMk cId="2044334935" sldId="289"/>
            <ac:spMk id="7" creationId="{00000000-0000-0000-0000-000000000000}"/>
          </ac:spMkLst>
        </pc:spChg>
        <pc:spChg chg="mod">
          <ac:chgData name="Joaquim Ramalho de Albuquerque" userId="8d6c6452-2317-47ce-9c17-6351ceb60793" providerId="ADAL" clId="{EB93B981-CBD4-445C-BEE4-53CF847C8CFC}" dt="2025-04-29T22:26:49.109" v="3057" actId="108"/>
          <ac:spMkLst>
            <pc:docMk/>
            <pc:sldMk cId="2044334935" sldId="289"/>
            <ac:spMk id="33" creationId="{88B62E5B-5F66-8F07-AF06-8355B6C33D33}"/>
          </ac:spMkLst>
        </pc:spChg>
        <pc:spChg chg="mod">
          <ac:chgData name="Joaquim Ramalho de Albuquerque" userId="8d6c6452-2317-47ce-9c17-6351ceb60793" providerId="ADAL" clId="{EB93B981-CBD4-445C-BEE4-53CF847C8CFC}" dt="2025-04-29T22:26:45.528" v="3056" actId="108"/>
          <ac:spMkLst>
            <pc:docMk/>
            <pc:sldMk cId="2044334935" sldId="289"/>
            <ac:spMk id="34" creationId="{175F27AA-4968-5ACB-C34A-5D8AEDDE3CA3}"/>
          </ac:spMkLst>
        </pc:spChg>
        <pc:spChg chg="mod">
          <ac:chgData name="Joaquim Ramalho de Albuquerque" userId="8d6c6452-2317-47ce-9c17-6351ceb60793" providerId="ADAL" clId="{EB93B981-CBD4-445C-BEE4-53CF847C8CFC}" dt="2025-04-29T22:37:07.401" v="3075" actId="108"/>
          <ac:spMkLst>
            <pc:docMk/>
            <pc:sldMk cId="2044334935" sldId="289"/>
            <ac:spMk id="35" creationId="{E17999D9-EFEC-11CA-FB0E-7BEF6706C8C4}"/>
          </ac:spMkLst>
        </pc:spChg>
        <pc:spChg chg="mod">
          <ac:chgData name="Joaquim Ramalho de Albuquerque" userId="8d6c6452-2317-47ce-9c17-6351ceb60793" providerId="ADAL" clId="{EB93B981-CBD4-445C-BEE4-53CF847C8CFC}" dt="2025-04-29T22:24:31.266" v="2995" actId="20577"/>
          <ac:spMkLst>
            <pc:docMk/>
            <pc:sldMk cId="2044334935" sldId="289"/>
            <ac:spMk id="36" creationId="{A729C572-9FE0-E57F-9D91-E71CF4227B99}"/>
          </ac:spMkLst>
        </pc:spChg>
        <pc:spChg chg="mod">
          <ac:chgData name="Joaquim Ramalho de Albuquerque" userId="8d6c6452-2317-47ce-9c17-6351ceb60793" providerId="ADAL" clId="{EB93B981-CBD4-445C-BEE4-53CF847C8CFC}" dt="2025-04-29T22:26:02.383" v="3033" actId="6549"/>
          <ac:spMkLst>
            <pc:docMk/>
            <pc:sldMk cId="2044334935" sldId="289"/>
            <ac:spMk id="37" creationId="{101A6F33-4253-9431-75BB-B393FF234B62}"/>
          </ac:spMkLst>
        </pc:spChg>
        <pc:spChg chg="mod">
          <ac:chgData name="Joaquim Ramalho de Albuquerque" userId="8d6c6452-2317-47ce-9c17-6351ceb60793" providerId="ADAL" clId="{EB93B981-CBD4-445C-BEE4-53CF847C8CFC}" dt="2025-04-29T22:33:26.856" v="3063"/>
          <ac:spMkLst>
            <pc:docMk/>
            <pc:sldMk cId="2044334935" sldId="289"/>
            <ac:spMk id="42" creationId="{F2E9C737-80AB-03BD-C732-6C91E8147C79}"/>
          </ac:spMkLst>
        </pc:spChg>
        <pc:spChg chg="mod">
          <ac:chgData name="Joaquim Ramalho de Albuquerque" userId="8d6c6452-2317-47ce-9c17-6351ceb60793" providerId="ADAL" clId="{EB93B981-CBD4-445C-BEE4-53CF847C8CFC}" dt="2025-04-29T22:33:43.997" v="3064"/>
          <ac:spMkLst>
            <pc:docMk/>
            <pc:sldMk cId="2044334935" sldId="289"/>
            <ac:spMk id="59" creationId="{C5CF4A66-AD2E-BBCA-94F7-7C33C9ED7B76}"/>
          </ac:spMkLst>
        </pc:spChg>
        <pc:spChg chg="mod">
          <ac:chgData name="Joaquim Ramalho de Albuquerque" userId="8d6c6452-2317-47ce-9c17-6351ceb60793" providerId="ADAL" clId="{EB93B981-CBD4-445C-BEE4-53CF847C8CFC}" dt="2025-04-29T22:39:08.985" v="3128" actId="14100"/>
          <ac:spMkLst>
            <pc:docMk/>
            <pc:sldMk cId="2044334935" sldId="289"/>
            <ac:spMk id="62" creationId="{5AF3ECBD-2935-6AFC-D022-7E4C332D9D34}"/>
          </ac:spMkLst>
        </pc:spChg>
        <pc:spChg chg="mod">
          <ac:chgData name="Joaquim Ramalho de Albuquerque" userId="8d6c6452-2317-47ce-9c17-6351ceb60793" providerId="ADAL" clId="{EB93B981-CBD4-445C-BEE4-53CF847C8CFC}" dt="2025-04-29T22:35:48.489" v="3070"/>
          <ac:spMkLst>
            <pc:docMk/>
            <pc:sldMk cId="2044334935" sldId="289"/>
            <ac:spMk id="78" creationId="{D4388BD0-51E2-3076-7E3E-5644DDE4A90B}"/>
          </ac:spMkLst>
        </pc:spChg>
        <pc:spChg chg="mod">
          <ac:chgData name="Joaquim Ramalho de Albuquerque" userId="8d6c6452-2317-47ce-9c17-6351ceb60793" providerId="ADAL" clId="{EB93B981-CBD4-445C-BEE4-53CF847C8CFC}" dt="2025-04-29T22:36:04.953" v="3071"/>
          <ac:spMkLst>
            <pc:docMk/>
            <pc:sldMk cId="2044334935" sldId="289"/>
            <ac:spMk id="88" creationId="{74214868-CF6D-58D8-6848-65CA8CA10577}"/>
          </ac:spMkLst>
        </pc:spChg>
        <pc:spChg chg="mod">
          <ac:chgData name="Joaquim Ramalho de Albuquerque" userId="8d6c6452-2317-47ce-9c17-6351ceb60793" providerId="ADAL" clId="{EB93B981-CBD4-445C-BEE4-53CF847C8CFC}" dt="2025-04-29T22:40:10.128" v="3135" actId="1076"/>
          <ac:spMkLst>
            <pc:docMk/>
            <pc:sldMk cId="2044334935" sldId="289"/>
            <ac:spMk id="91" creationId="{7C092B5D-FEC6-5369-69A9-C094120E2764}"/>
          </ac:spMkLst>
        </pc:spChg>
        <pc:spChg chg="mod">
          <ac:chgData name="Joaquim Ramalho de Albuquerque" userId="8d6c6452-2317-47ce-9c17-6351ceb60793" providerId="ADAL" clId="{EB93B981-CBD4-445C-BEE4-53CF847C8CFC}" dt="2025-04-29T22:32:54.099" v="3060"/>
          <ac:spMkLst>
            <pc:docMk/>
            <pc:sldMk cId="2044334935" sldId="289"/>
            <ac:spMk id="93" creationId="{1D733178-CF5B-3773-10D1-9BD940214DFF}"/>
          </ac:spMkLst>
        </pc:spChg>
        <pc:spChg chg="mod">
          <ac:chgData name="Joaquim Ramalho de Albuquerque" userId="8d6c6452-2317-47ce-9c17-6351ceb60793" providerId="ADAL" clId="{EB93B981-CBD4-445C-BEE4-53CF847C8CFC}" dt="2025-04-29T22:36:28.546" v="3074" actId="20577"/>
          <ac:spMkLst>
            <pc:docMk/>
            <pc:sldMk cId="2044334935" sldId="289"/>
            <ac:spMk id="96" creationId="{835998B5-02C0-5A70-B85D-5BFA383E93C2}"/>
          </ac:spMkLst>
        </pc:spChg>
        <pc:spChg chg="mod">
          <ac:chgData name="Joaquim Ramalho de Albuquerque" userId="8d6c6452-2317-47ce-9c17-6351ceb60793" providerId="ADAL" clId="{EB93B981-CBD4-445C-BEE4-53CF847C8CFC}" dt="2025-04-29T22:40:03.128" v="3134" actId="1076"/>
          <ac:spMkLst>
            <pc:docMk/>
            <pc:sldMk cId="2044334935" sldId="289"/>
            <ac:spMk id="99" creationId="{4E2B5283-8144-0E78-090A-7E958F554EDC}"/>
          </ac:spMkLst>
        </pc:spChg>
        <pc:spChg chg="mod">
          <ac:chgData name="Joaquim Ramalho de Albuquerque" userId="8d6c6452-2317-47ce-9c17-6351ceb60793" providerId="ADAL" clId="{EB93B981-CBD4-445C-BEE4-53CF847C8CFC}" dt="2025-04-29T22:34:16.187" v="3066" actId="20577"/>
          <ac:spMkLst>
            <pc:docMk/>
            <pc:sldMk cId="2044334935" sldId="289"/>
            <ac:spMk id="101" creationId="{E71CE7B8-7CBF-1D3B-F2B8-8FDCA19817A4}"/>
          </ac:spMkLst>
        </pc:spChg>
        <pc:spChg chg="mod">
          <ac:chgData name="Joaquim Ramalho de Albuquerque" userId="8d6c6452-2317-47ce-9c17-6351ceb60793" providerId="ADAL" clId="{EB93B981-CBD4-445C-BEE4-53CF847C8CFC}" dt="2025-04-29T22:39:18.808" v="3129" actId="1076"/>
          <ac:spMkLst>
            <pc:docMk/>
            <pc:sldMk cId="2044334935" sldId="289"/>
            <ac:spMk id="104" creationId="{1742FD95-DF10-8E3C-8908-07374B2E9540}"/>
          </ac:spMkLst>
        </pc:spChg>
        <pc:spChg chg="mod">
          <ac:chgData name="Joaquim Ramalho de Albuquerque" userId="8d6c6452-2317-47ce-9c17-6351ceb60793" providerId="ADAL" clId="{EB93B981-CBD4-445C-BEE4-53CF847C8CFC}" dt="2025-04-29T22:35:26.155" v="3069"/>
          <ac:spMkLst>
            <pc:docMk/>
            <pc:sldMk cId="2044334935" sldId="289"/>
            <ac:spMk id="106" creationId="{2B7D6566-270C-DFBD-279B-24E977E04DB1}"/>
          </ac:spMkLst>
        </pc:spChg>
        <pc:spChg chg="mod">
          <ac:chgData name="Joaquim Ramalho de Albuquerque" userId="8d6c6452-2317-47ce-9c17-6351ceb60793" providerId="ADAL" clId="{EB93B981-CBD4-445C-BEE4-53CF847C8CFC}" dt="2025-04-29T22:34:33.723" v="3067"/>
          <ac:spMkLst>
            <pc:docMk/>
            <pc:sldMk cId="2044334935" sldId="289"/>
            <ac:spMk id="109" creationId="{C62DD3A8-F7A8-4399-EFE8-A79F96D32262}"/>
          </ac:spMkLst>
        </pc:spChg>
        <pc:spChg chg="mod">
          <ac:chgData name="Joaquim Ramalho de Albuquerque" userId="8d6c6452-2317-47ce-9c17-6351ceb60793" providerId="ADAL" clId="{EB93B981-CBD4-445C-BEE4-53CF847C8CFC}" dt="2025-04-29T22:39:30.431" v="3131" actId="1076"/>
          <ac:spMkLst>
            <pc:docMk/>
            <pc:sldMk cId="2044334935" sldId="289"/>
            <ac:spMk id="112" creationId="{7994FA40-C47B-D892-D20C-62DED3A94364}"/>
          </ac:spMkLst>
        </pc:spChg>
        <pc:spChg chg="mod">
          <ac:chgData name="Joaquim Ramalho de Albuquerque" userId="8d6c6452-2317-47ce-9c17-6351ceb60793" providerId="ADAL" clId="{EB93B981-CBD4-445C-BEE4-53CF847C8CFC}" dt="2025-04-29T22:35:09.142" v="3068"/>
          <ac:spMkLst>
            <pc:docMk/>
            <pc:sldMk cId="2044334935" sldId="289"/>
            <ac:spMk id="114" creationId="{849C6E73-0252-B039-248A-C36DD8ED54AB}"/>
          </ac:spMkLst>
        </pc:spChg>
        <pc:grpChg chg="mod">
          <ac:chgData name="Joaquim Ramalho de Albuquerque" userId="8d6c6452-2317-47ce-9c17-6351ceb60793" providerId="ADAL" clId="{EB93B981-CBD4-445C-BEE4-53CF847C8CFC}" dt="2025-04-29T22:33:20.563" v="3062" actId="1076"/>
          <ac:grpSpMkLst>
            <pc:docMk/>
            <pc:sldMk cId="2044334935" sldId="289"/>
            <ac:grpSpMk id="52" creationId="{84BE683C-F1DD-F550-E981-9BB2CD4D1414}"/>
          </ac:grpSpMkLst>
        </pc:grpChg>
        <pc:picChg chg="mod">
          <ac:chgData name="Joaquim Ramalho de Albuquerque" userId="8d6c6452-2317-47ce-9c17-6351ceb60793" providerId="ADAL" clId="{EB93B981-CBD4-445C-BEE4-53CF847C8CFC}" dt="2025-04-29T22:33:20.563" v="3062" actId="1076"/>
          <ac:picMkLst>
            <pc:docMk/>
            <pc:sldMk cId="2044334935" sldId="289"/>
            <ac:picMk id="50" creationId="{90B049ED-D65A-0FD6-F116-9476BCFC8FF4}"/>
          </ac:picMkLst>
        </pc:picChg>
        <pc:picChg chg="mod">
          <ac:chgData name="Joaquim Ramalho de Albuquerque" userId="8d6c6452-2317-47ce-9c17-6351ceb60793" providerId="ADAL" clId="{EB93B981-CBD4-445C-BEE4-53CF847C8CFC}" dt="2025-04-29T22:39:24.160" v="3130" actId="1076"/>
          <ac:picMkLst>
            <pc:docMk/>
            <pc:sldMk cId="2044334935" sldId="289"/>
            <ac:picMk id="111" creationId="{D382C574-09AE-4C84-E30F-FA3E95767294}"/>
          </ac:picMkLst>
        </pc:picChg>
      </pc:sldChg>
      <pc:sldChg chg="modSp mod">
        <pc:chgData name="Joaquim Ramalho de Albuquerque" userId="8d6c6452-2317-47ce-9c17-6351ceb60793" providerId="ADAL" clId="{EB93B981-CBD4-445C-BEE4-53CF847C8CFC}" dt="2025-04-29T20:26:26.680" v="1618" actId="207"/>
        <pc:sldMkLst>
          <pc:docMk/>
          <pc:sldMk cId="3973061596" sldId="297"/>
        </pc:sldMkLst>
      </pc:sldChg>
      <pc:sldChg chg="addSp delSp del">
        <pc:chgData name="Joaquim Ramalho de Albuquerque" userId="8d6c6452-2317-47ce-9c17-6351ceb60793" providerId="ADAL" clId="{EB93B981-CBD4-445C-BEE4-53CF847C8CFC}" dt="2025-04-29T21:39:57.677" v="1993" actId="47"/>
        <pc:sldMkLst>
          <pc:docMk/>
          <pc:sldMk cId="3477327491" sldId="303"/>
        </pc:sldMkLst>
      </pc:sldChg>
      <pc:sldChg chg="modSp mod">
        <pc:chgData name="Joaquim Ramalho de Albuquerque" userId="8d6c6452-2317-47ce-9c17-6351ceb60793" providerId="ADAL" clId="{EB93B981-CBD4-445C-BEE4-53CF847C8CFC}" dt="2025-04-29T23:11:37.052" v="3623" actId="6549"/>
        <pc:sldMkLst>
          <pc:docMk/>
          <pc:sldMk cId="2961526990" sldId="307"/>
        </pc:sldMkLst>
        <pc:spChg chg="mod">
          <ac:chgData name="Joaquim Ramalho de Albuquerque" userId="8d6c6452-2317-47ce-9c17-6351ceb60793" providerId="ADAL" clId="{EB93B981-CBD4-445C-BEE4-53CF847C8CFC}" dt="2025-04-29T19:10:51.483" v="188" actId="20577"/>
          <ac:spMkLst>
            <pc:docMk/>
            <pc:sldMk cId="2961526990" sldId="307"/>
            <ac:spMk id="2" creationId="{05EB800D-E5B9-B8A2-3A1D-8AB6ACD127E8}"/>
          </ac:spMkLst>
        </pc:spChg>
        <pc:spChg chg="mod">
          <ac:chgData name="Joaquim Ramalho de Albuquerque" userId="8d6c6452-2317-47ce-9c17-6351ceb60793" providerId="ADAL" clId="{EB93B981-CBD4-445C-BEE4-53CF847C8CFC}" dt="2025-04-29T19:05:14.817" v="40" actId="6549"/>
          <ac:spMkLst>
            <pc:docMk/>
            <pc:sldMk cId="2961526990" sldId="307"/>
            <ac:spMk id="3" creationId="{29618B42-99EC-A64C-D5FC-D73F58196910}"/>
          </ac:spMkLst>
        </pc:spChg>
        <pc:spChg chg="mod">
          <ac:chgData name="Joaquim Ramalho de Albuquerque" userId="8d6c6452-2317-47ce-9c17-6351ceb60793" providerId="ADAL" clId="{EB93B981-CBD4-445C-BEE4-53CF847C8CFC}" dt="2025-04-29T23:11:37.052" v="3623" actId="6549"/>
          <ac:spMkLst>
            <pc:docMk/>
            <pc:sldMk cId="2961526990" sldId="307"/>
            <ac:spMk id="4" creationId="{76ECA0EE-5839-C9DE-4EF7-4616059ED85A}"/>
          </ac:spMkLst>
        </pc:spChg>
      </pc:sldChg>
      <pc:sldChg chg="addSp delSp del">
        <pc:chgData name="Joaquim Ramalho de Albuquerque" userId="8d6c6452-2317-47ce-9c17-6351ceb60793" providerId="ADAL" clId="{EB93B981-CBD4-445C-BEE4-53CF847C8CFC}" dt="2025-04-29T23:09:06.649" v="3566" actId="47"/>
        <pc:sldMkLst>
          <pc:docMk/>
          <pc:sldMk cId="3595908499" sldId="311"/>
        </pc:sldMkLst>
      </pc:sldChg>
      <pc:sldChg chg="modSp mod">
        <pc:chgData name="Joaquim Ramalho de Albuquerque" userId="8d6c6452-2317-47ce-9c17-6351ceb60793" providerId="ADAL" clId="{EB93B981-CBD4-445C-BEE4-53CF847C8CFC}" dt="2025-04-29T20:24:40.944" v="1616" actId="20577"/>
        <pc:sldMkLst>
          <pc:docMk/>
          <pc:sldMk cId="769782085" sldId="318"/>
        </pc:sldMkLst>
        <pc:spChg chg="mod">
          <ac:chgData name="Joaquim Ramalho de Albuquerque" userId="8d6c6452-2317-47ce-9c17-6351ceb60793" providerId="ADAL" clId="{EB93B981-CBD4-445C-BEE4-53CF847C8CFC}" dt="2025-04-29T19:59:11.995" v="1002"/>
          <ac:spMkLst>
            <pc:docMk/>
            <pc:sldMk cId="769782085" sldId="318"/>
            <ac:spMk id="2" creationId="{BDFB27EF-A768-0C81-80FA-8210D9A84AFC}"/>
          </ac:spMkLst>
        </pc:spChg>
        <pc:spChg chg="mod">
          <ac:chgData name="Joaquim Ramalho de Albuquerque" userId="8d6c6452-2317-47ce-9c17-6351ceb60793" providerId="ADAL" clId="{EB93B981-CBD4-445C-BEE4-53CF847C8CFC}" dt="2025-04-29T19:52:38.850" v="769"/>
          <ac:spMkLst>
            <pc:docMk/>
            <pc:sldMk cId="769782085" sldId="318"/>
            <ac:spMk id="3" creationId="{BB44E0F1-1068-EA56-A303-533D3F7D1C88}"/>
          </ac:spMkLst>
        </pc:spChg>
        <pc:spChg chg="mod">
          <ac:chgData name="Joaquim Ramalho de Albuquerque" userId="8d6c6452-2317-47ce-9c17-6351ceb60793" providerId="ADAL" clId="{EB93B981-CBD4-445C-BEE4-53CF847C8CFC}" dt="2025-04-29T19:59:57.359" v="1003"/>
          <ac:spMkLst>
            <pc:docMk/>
            <pc:sldMk cId="769782085" sldId="318"/>
            <ac:spMk id="7" creationId="{24D1CA0C-78EC-9435-3D63-6CC495627BA6}"/>
          </ac:spMkLst>
        </pc:spChg>
        <pc:spChg chg="mod">
          <ac:chgData name="Joaquim Ramalho de Albuquerque" userId="8d6c6452-2317-47ce-9c17-6351ceb60793" providerId="ADAL" clId="{EB93B981-CBD4-445C-BEE4-53CF847C8CFC}" dt="2025-04-29T20:00:41.890" v="1005"/>
          <ac:spMkLst>
            <pc:docMk/>
            <pc:sldMk cId="769782085" sldId="318"/>
            <ac:spMk id="8" creationId="{E5C15772-937C-E218-05C1-C6BF0EB98E07}"/>
          </ac:spMkLst>
        </pc:spChg>
        <pc:spChg chg="mod">
          <ac:chgData name="Joaquim Ramalho de Albuquerque" userId="8d6c6452-2317-47ce-9c17-6351ceb60793" providerId="ADAL" clId="{EB93B981-CBD4-445C-BEE4-53CF847C8CFC}" dt="2025-04-29T19:55:26.648" v="833" actId="20577"/>
          <ac:spMkLst>
            <pc:docMk/>
            <pc:sldMk cId="769782085" sldId="318"/>
            <ac:spMk id="9" creationId="{2C2C477E-B43C-B030-A10E-D86C47F75F69}"/>
          </ac:spMkLst>
        </pc:spChg>
        <pc:spChg chg="mod">
          <ac:chgData name="Joaquim Ramalho de Albuquerque" userId="8d6c6452-2317-47ce-9c17-6351ceb60793" providerId="ADAL" clId="{EB93B981-CBD4-445C-BEE4-53CF847C8CFC}" dt="2025-04-29T20:03:32.697" v="1014"/>
          <ac:spMkLst>
            <pc:docMk/>
            <pc:sldMk cId="769782085" sldId="318"/>
            <ac:spMk id="11" creationId="{767D369D-5C98-9B93-5B67-86E66413E689}"/>
          </ac:spMkLst>
        </pc:spChg>
        <pc:spChg chg="mod">
          <ac:chgData name="Joaquim Ramalho de Albuquerque" userId="8d6c6452-2317-47ce-9c17-6351ceb60793" providerId="ADAL" clId="{EB93B981-CBD4-445C-BEE4-53CF847C8CFC}" dt="2025-04-29T20:06:47.073" v="1123" actId="20577"/>
          <ac:spMkLst>
            <pc:docMk/>
            <pc:sldMk cId="769782085" sldId="318"/>
            <ac:spMk id="13" creationId="{72DDD58E-B7A7-2ED1-1AA4-6C3B7A2FF4E1}"/>
          </ac:spMkLst>
        </pc:spChg>
        <pc:spChg chg="mod">
          <ac:chgData name="Joaquim Ramalho de Albuquerque" userId="8d6c6452-2317-47ce-9c17-6351ceb60793" providerId="ADAL" clId="{EB93B981-CBD4-445C-BEE4-53CF847C8CFC}" dt="2025-04-29T20:05:13.018" v="1015"/>
          <ac:spMkLst>
            <pc:docMk/>
            <pc:sldMk cId="769782085" sldId="318"/>
            <ac:spMk id="15" creationId="{F0071E03-73E7-BFBA-85FF-5E84538A928E}"/>
          </ac:spMkLst>
        </pc:spChg>
        <pc:spChg chg="mod">
          <ac:chgData name="Joaquim Ramalho de Albuquerque" userId="8d6c6452-2317-47ce-9c17-6351ceb60793" providerId="ADAL" clId="{EB93B981-CBD4-445C-BEE4-53CF847C8CFC}" dt="2025-04-29T20:07:10.361" v="1147" actId="20577"/>
          <ac:spMkLst>
            <pc:docMk/>
            <pc:sldMk cId="769782085" sldId="318"/>
            <ac:spMk id="16" creationId="{2A3A3FE5-E4A2-F702-10DE-B387F52EF198}"/>
          </ac:spMkLst>
        </pc:spChg>
        <pc:spChg chg="mod">
          <ac:chgData name="Joaquim Ramalho de Albuquerque" userId="8d6c6452-2317-47ce-9c17-6351ceb60793" providerId="ADAL" clId="{EB93B981-CBD4-445C-BEE4-53CF847C8CFC}" dt="2025-04-29T19:51:21.848" v="661" actId="6549"/>
          <ac:spMkLst>
            <pc:docMk/>
            <pc:sldMk cId="769782085" sldId="318"/>
            <ac:spMk id="17" creationId="{191B220F-B527-EF6A-1AD8-2A156FB7C198}"/>
          </ac:spMkLst>
        </pc:spChg>
        <pc:spChg chg="mod">
          <ac:chgData name="Joaquim Ramalho de Albuquerque" userId="8d6c6452-2317-47ce-9c17-6351ceb60793" providerId="ADAL" clId="{EB93B981-CBD4-445C-BEE4-53CF847C8CFC}" dt="2025-04-29T20:02:31.128" v="1013"/>
          <ac:spMkLst>
            <pc:docMk/>
            <pc:sldMk cId="769782085" sldId="318"/>
            <ac:spMk id="21" creationId="{57143DFA-DCE6-4830-56F7-0BE1D5438753}"/>
          </ac:spMkLst>
        </pc:spChg>
        <pc:spChg chg="mod">
          <ac:chgData name="Joaquim Ramalho de Albuquerque" userId="8d6c6452-2317-47ce-9c17-6351ceb60793" providerId="ADAL" clId="{EB93B981-CBD4-445C-BEE4-53CF847C8CFC}" dt="2025-04-29T20:06:14.091" v="1059" actId="20577"/>
          <ac:spMkLst>
            <pc:docMk/>
            <pc:sldMk cId="769782085" sldId="318"/>
            <ac:spMk id="22" creationId="{1332C449-EC3C-54F5-E196-EE2C505D4534}"/>
          </ac:spMkLst>
        </pc:spChg>
        <pc:spChg chg="mod">
          <ac:chgData name="Joaquim Ramalho de Albuquerque" userId="8d6c6452-2317-47ce-9c17-6351ceb60793" providerId="ADAL" clId="{EB93B981-CBD4-445C-BEE4-53CF847C8CFC}" dt="2025-04-29T19:58:13.557" v="918" actId="20577"/>
          <ac:spMkLst>
            <pc:docMk/>
            <pc:sldMk cId="769782085" sldId="318"/>
            <ac:spMk id="23" creationId="{B2941636-A09E-EC7B-5B92-3E6B3EBFFAE3}"/>
          </ac:spMkLst>
        </pc:spChg>
        <pc:spChg chg="mod">
          <ac:chgData name="Joaquim Ramalho de Albuquerque" userId="8d6c6452-2317-47ce-9c17-6351ceb60793" providerId="ADAL" clId="{EB93B981-CBD4-445C-BEE4-53CF847C8CFC}" dt="2025-04-29T19:58:41.963" v="1001" actId="6549"/>
          <ac:spMkLst>
            <pc:docMk/>
            <pc:sldMk cId="769782085" sldId="318"/>
            <ac:spMk id="24" creationId="{31EB65B1-2265-792F-B048-89574F949D5E}"/>
          </ac:spMkLst>
        </pc:spChg>
        <pc:spChg chg="mod">
          <ac:chgData name="Joaquim Ramalho de Albuquerque" userId="8d6c6452-2317-47ce-9c17-6351ceb60793" providerId="ADAL" clId="{EB93B981-CBD4-445C-BEE4-53CF847C8CFC}" dt="2025-04-29T19:56:26.458" v="834"/>
          <ac:spMkLst>
            <pc:docMk/>
            <pc:sldMk cId="769782085" sldId="318"/>
            <ac:spMk id="25" creationId="{2C7C0FD1-E5FD-D3EC-1924-2DFB110BFAC7}"/>
          </ac:spMkLst>
        </pc:spChg>
        <pc:spChg chg="mod">
          <ac:chgData name="Joaquim Ramalho de Albuquerque" userId="8d6c6452-2317-47ce-9c17-6351ceb60793" providerId="ADAL" clId="{EB93B981-CBD4-445C-BEE4-53CF847C8CFC}" dt="2025-04-29T20:01:17.490" v="1012" actId="20577"/>
          <ac:spMkLst>
            <pc:docMk/>
            <pc:sldMk cId="769782085" sldId="318"/>
            <ac:spMk id="26" creationId="{59608504-6A89-D75C-1B13-598D30104AB6}"/>
          </ac:spMkLst>
        </pc:spChg>
        <pc:spChg chg="mod">
          <ac:chgData name="Joaquim Ramalho de Albuquerque" userId="8d6c6452-2317-47ce-9c17-6351ceb60793" providerId="ADAL" clId="{EB93B981-CBD4-445C-BEE4-53CF847C8CFC}" dt="2025-04-29T19:57:13.230" v="836"/>
          <ac:spMkLst>
            <pc:docMk/>
            <pc:sldMk cId="769782085" sldId="318"/>
            <ac:spMk id="27" creationId="{3A32E2B1-CCFB-DFDE-370C-40F4258C0F55}"/>
          </ac:spMkLst>
        </pc:spChg>
        <pc:spChg chg="mod">
          <ac:chgData name="Joaquim Ramalho de Albuquerque" userId="8d6c6452-2317-47ce-9c17-6351ceb60793" providerId="ADAL" clId="{EB93B981-CBD4-445C-BEE4-53CF847C8CFC}" dt="2025-04-29T19:57:34.429" v="837"/>
          <ac:spMkLst>
            <pc:docMk/>
            <pc:sldMk cId="769782085" sldId="318"/>
            <ac:spMk id="28" creationId="{A9ACC38A-D318-110C-D5E7-1956028650F6}"/>
          </ac:spMkLst>
        </pc:spChg>
        <pc:spChg chg="mod">
          <ac:chgData name="Joaquim Ramalho de Albuquerque" userId="8d6c6452-2317-47ce-9c17-6351ceb60793" providerId="ADAL" clId="{EB93B981-CBD4-445C-BEE4-53CF847C8CFC}" dt="2025-04-29T20:24:40.944" v="1616" actId="20577"/>
          <ac:spMkLst>
            <pc:docMk/>
            <pc:sldMk cId="769782085" sldId="318"/>
            <ac:spMk id="40" creationId="{B1F8F307-B35C-810F-BF99-927920FCA811}"/>
          </ac:spMkLst>
        </pc:spChg>
      </pc:sldChg>
      <pc:sldChg chg="del">
        <pc:chgData name="Joaquim Ramalho de Albuquerque" userId="8d6c6452-2317-47ce-9c17-6351ceb60793" providerId="ADAL" clId="{EB93B981-CBD4-445C-BEE4-53CF847C8CFC}" dt="2025-04-29T21:38:45.543" v="1987" actId="47"/>
        <pc:sldMkLst>
          <pc:docMk/>
          <pc:sldMk cId="3649264158" sldId="319"/>
        </pc:sldMkLst>
      </pc:sldChg>
      <pc:sldChg chg="del">
        <pc:chgData name="Joaquim Ramalho de Albuquerque" userId="8d6c6452-2317-47ce-9c17-6351ceb60793" providerId="ADAL" clId="{EB93B981-CBD4-445C-BEE4-53CF847C8CFC}" dt="2025-04-29T20:21:15.840" v="1493" actId="47"/>
        <pc:sldMkLst>
          <pc:docMk/>
          <pc:sldMk cId="2891620931" sldId="321"/>
        </pc:sldMkLst>
      </pc:sldChg>
      <pc:sldChg chg="del">
        <pc:chgData name="Joaquim Ramalho de Albuquerque" userId="8d6c6452-2317-47ce-9c17-6351ceb60793" providerId="ADAL" clId="{EB93B981-CBD4-445C-BEE4-53CF847C8CFC}" dt="2025-04-29T19:21:15.435" v="316" actId="47"/>
        <pc:sldMkLst>
          <pc:docMk/>
          <pc:sldMk cId="865544868" sldId="335"/>
        </pc:sldMkLst>
      </pc:sldChg>
      <pc:sldChg chg="del">
        <pc:chgData name="Joaquim Ramalho de Albuquerque" userId="8d6c6452-2317-47ce-9c17-6351ceb60793" providerId="ADAL" clId="{EB93B981-CBD4-445C-BEE4-53CF847C8CFC}" dt="2025-04-29T21:38:35.657" v="1983" actId="47"/>
        <pc:sldMkLst>
          <pc:docMk/>
          <pc:sldMk cId="886413260" sldId="341"/>
        </pc:sldMkLst>
      </pc:sldChg>
      <pc:sldChg chg="modSp mod">
        <pc:chgData name="Joaquim Ramalho de Albuquerque" userId="8d6c6452-2317-47ce-9c17-6351ceb60793" providerId="ADAL" clId="{EB93B981-CBD4-445C-BEE4-53CF847C8CFC}" dt="2025-04-29T23:11:00.243" v="3610" actId="20577"/>
        <pc:sldMkLst>
          <pc:docMk/>
          <pc:sldMk cId="1177471807" sldId="359"/>
        </pc:sldMkLst>
        <pc:spChg chg="mod">
          <ac:chgData name="Joaquim Ramalho de Albuquerque" userId="8d6c6452-2317-47ce-9c17-6351ceb60793" providerId="ADAL" clId="{EB93B981-CBD4-445C-BEE4-53CF847C8CFC}" dt="2025-04-29T23:11:00.243" v="3610" actId="20577"/>
          <ac:spMkLst>
            <pc:docMk/>
            <pc:sldMk cId="1177471807" sldId="359"/>
            <ac:spMk id="2" creationId="{F3A043A3-D817-7717-EC51-60D95B42C546}"/>
          </ac:spMkLst>
        </pc:spChg>
        <pc:spChg chg="mod">
          <ac:chgData name="Joaquim Ramalho de Albuquerque" userId="8d6c6452-2317-47ce-9c17-6351ceb60793" providerId="ADAL" clId="{EB93B981-CBD4-445C-BEE4-53CF847C8CFC}" dt="2025-04-29T23:10:48.892" v="3599" actId="6549"/>
          <ac:spMkLst>
            <pc:docMk/>
            <pc:sldMk cId="1177471807" sldId="359"/>
            <ac:spMk id="3" creationId="{53519563-5318-3F40-8D07-3B215743A5FA}"/>
          </ac:spMkLst>
        </pc:spChg>
      </pc:sldChg>
      <pc:sldChg chg="del">
        <pc:chgData name="Joaquim Ramalho de Albuquerque" userId="8d6c6452-2317-47ce-9c17-6351ceb60793" providerId="ADAL" clId="{EB93B981-CBD4-445C-BEE4-53CF847C8CFC}" dt="2025-04-29T21:38:39.642" v="1985" actId="47"/>
        <pc:sldMkLst>
          <pc:docMk/>
          <pc:sldMk cId="321847212" sldId="367"/>
        </pc:sldMkLst>
      </pc:sldChg>
      <pc:sldChg chg="del">
        <pc:chgData name="Joaquim Ramalho de Albuquerque" userId="8d6c6452-2317-47ce-9c17-6351ceb60793" providerId="ADAL" clId="{EB93B981-CBD4-445C-BEE4-53CF847C8CFC}" dt="2025-04-29T21:38:42.126" v="1986" actId="47"/>
        <pc:sldMkLst>
          <pc:docMk/>
          <pc:sldMk cId="4268187231" sldId="370"/>
        </pc:sldMkLst>
      </pc:sldChg>
      <pc:sldChg chg="del">
        <pc:chgData name="Joaquim Ramalho de Albuquerque" userId="8d6c6452-2317-47ce-9c17-6351ceb60793" providerId="ADAL" clId="{EB93B981-CBD4-445C-BEE4-53CF847C8CFC}" dt="2025-04-29T19:21:17.634" v="317" actId="47"/>
        <pc:sldMkLst>
          <pc:docMk/>
          <pc:sldMk cId="1245289998" sldId="375"/>
        </pc:sldMkLst>
      </pc:sldChg>
      <pc:sldChg chg="del">
        <pc:chgData name="Joaquim Ramalho de Albuquerque" userId="8d6c6452-2317-47ce-9c17-6351ceb60793" providerId="ADAL" clId="{EB93B981-CBD4-445C-BEE4-53CF847C8CFC}" dt="2025-04-29T21:38:47.027" v="1988" actId="47"/>
        <pc:sldMkLst>
          <pc:docMk/>
          <pc:sldMk cId="2901656392" sldId="380"/>
        </pc:sldMkLst>
      </pc:sldChg>
      <pc:sldChg chg="add del">
        <pc:chgData name="Joaquim Ramalho de Albuquerque" userId="8d6c6452-2317-47ce-9c17-6351ceb60793" providerId="ADAL" clId="{EB93B981-CBD4-445C-BEE4-53CF847C8CFC}" dt="2025-04-29T23:09:15.638" v="3568" actId="47"/>
        <pc:sldMkLst>
          <pc:docMk/>
          <pc:sldMk cId="3587185150" sldId="382"/>
        </pc:sldMkLst>
      </pc:sldChg>
      <pc:sldChg chg="addSp delSp modSp del mod">
        <pc:chgData name="Joaquim Ramalho de Albuquerque" userId="8d6c6452-2317-47ce-9c17-6351ceb60793" providerId="ADAL" clId="{EB93B981-CBD4-445C-BEE4-53CF847C8CFC}" dt="2025-04-29T19:48:21.797" v="622" actId="47"/>
        <pc:sldMkLst>
          <pc:docMk/>
          <pc:sldMk cId="882989408" sldId="383"/>
        </pc:sldMkLst>
      </pc:sldChg>
      <pc:sldChg chg="addSp delSp modSp del mod delAnim">
        <pc:chgData name="Joaquim Ramalho de Albuquerque" userId="8d6c6452-2317-47ce-9c17-6351ceb60793" providerId="ADAL" clId="{EB93B981-CBD4-445C-BEE4-53CF847C8CFC}" dt="2025-04-29T23:09:02.981" v="3565" actId="47"/>
        <pc:sldMkLst>
          <pc:docMk/>
          <pc:sldMk cId="2569977828" sldId="385"/>
        </pc:sldMkLst>
      </pc:sldChg>
      <pc:sldChg chg="del">
        <pc:chgData name="Joaquim Ramalho de Albuquerque" userId="8d6c6452-2317-47ce-9c17-6351ceb60793" providerId="ADAL" clId="{EB93B981-CBD4-445C-BEE4-53CF847C8CFC}" dt="2025-04-29T23:09:01.383" v="3564" actId="47"/>
        <pc:sldMkLst>
          <pc:docMk/>
          <pc:sldMk cId="2504349452" sldId="388"/>
        </pc:sldMkLst>
      </pc:sldChg>
      <pc:sldChg chg="del">
        <pc:chgData name="Joaquim Ramalho de Albuquerque" userId="8d6c6452-2317-47ce-9c17-6351ceb60793" providerId="ADAL" clId="{EB93B981-CBD4-445C-BEE4-53CF847C8CFC}" dt="2025-04-29T21:38:38.287" v="1984" actId="47"/>
        <pc:sldMkLst>
          <pc:docMk/>
          <pc:sldMk cId="2786951161" sldId="392"/>
        </pc:sldMkLst>
      </pc:sldChg>
      <pc:sldChg chg="del">
        <pc:chgData name="Joaquim Ramalho de Albuquerque" userId="8d6c6452-2317-47ce-9c17-6351ceb60793" providerId="ADAL" clId="{EB93B981-CBD4-445C-BEE4-53CF847C8CFC}" dt="2025-04-29T21:38:48.854" v="1989" actId="47"/>
        <pc:sldMkLst>
          <pc:docMk/>
          <pc:sldMk cId="3778843734" sldId="397"/>
        </pc:sldMkLst>
      </pc:sldChg>
      <pc:sldChg chg="del">
        <pc:chgData name="Joaquim Ramalho de Albuquerque" userId="8d6c6452-2317-47ce-9c17-6351ceb60793" providerId="ADAL" clId="{EB93B981-CBD4-445C-BEE4-53CF847C8CFC}" dt="2025-04-29T21:38:50.554" v="1990" actId="47"/>
        <pc:sldMkLst>
          <pc:docMk/>
          <pc:sldMk cId="2658783656" sldId="405"/>
        </pc:sldMkLst>
      </pc:sldChg>
      <pc:sldChg chg="addSp delSp modSp del mod">
        <pc:chgData name="Joaquim Ramalho de Albuquerque" userId="8d6c6452-2317-47ce-9c17-6351ceb60793" providerId="ADAL" clId="{EB93B981-CBD4-445C-BEE4-53CF847C8CFC}" dt="2025-04-29T23:09:10.016" v="3567" actId="47"/>
        <pc:sldMkLst>
          <pc:docMk/>
          <pc:sldMk cId="3597962927" sldId="407"/>
        </pc:sldMkLst>
      </pc:sldChg>
      <pc:sldChg chg="del">
        <pc:chgData name="Joaquim Ramalho de Albuquerque" userId="8d6c6452-2317-47ce-9c17-6351ceb60793" providerId="ADAL" clId="{EB93B981-CBD4-445C-BEE4-53CF847C8CFC}" dt="2025-04-29T20:21:22.797" v="1494" actId="47"/>
        <pc:sldMkLst>
          <pc:docMk/>
          <pc:sldMk cId="1494742485" sldId="409"/>
        </pc:sldMkLst>
      </pc:sldChg>
      <pc:sldChg chg="del">
        <pc:chgData name="Joaquim Ramalho de Albuquerque" userId="8d6c6452-2317-47ce-9c17-6351ceb60793" providerId="ADAL" clId="{EB93B981-CBD4-445C-BEE4-53CF847C8CFC}" dt="2025-04-29T20:21:26.175" v="1495" actId="47"/>
        <pc:sldMkLst>
          <pc:docMk/>
          <pc:sldMk cId="730581915" sldId="410"/>
        </pc:sldMkLst>
      </pc:sldChg>
      <pc:sldChg chg="del">
        <pc:chgData name="Joaquim Ramalho de Albuquerque" userId="8d6c6452-2317-47ce-9c17-6351ceb60793" providerId="ADAL" clId="{EB93B981-CBD4-445C-BEE4-53CF847C8CFC}" dt="2025-04-29T20:21:30.356" v="1496" actId="47"/>
        <pc:sldMkLst>
          <pc:docMk/>
          <pc:sldMk cId="1223530334" sldId="525"/>
        </pc:sldMkLst>
      </pc:sldChg>
      <pc:sldChg chg="del">
        <pc:chgData name="Joaquim Ramalho de Albuquerque" userId="8d6c6452-2317-47ce-9c17-6351ceb60793" providerId="ADAL" clId="{EB93B981-CBD4-445C-BEE4-53CF847C8CFC}" dt="2025-04-29T20:21:33.873" v="1497" actId="47"/>
        <pc:sldMkLst>
          <pc:docMk/>
          <pc:sldMk cId="1454023787" sldId="526"/>
        </pc:sldMkLst>
      </pc:sldChg>
      <pc:sldChg chg="del">
        <pc:chgData name="Joaquim Ramalho de Albuquerque" userId="8d6c6452-2317-47ce-9c17-6351ceb60793" providerId="ADAL" clId="{EB93B981-CBD4-445C-BEE4-53CF847C8CFC}" dt="2025-04-29T20:21:36.547" v="1498" actId="47"/>
        <pc:sldMkLst>
          <pc:docMk/>
          <pc:sldMk cId="629788032" sldId="527"/>
        </pc:sldMkLst>
      </pc:sldChg>
      <pc:sldChg chg="del">
        <pc:chgData name="Joaquim Ramalho de Albuquerque" userId="8d6c6452-2317-47ce-9c17-6351ceb60793" providerId="ADAL" clId="{EB93B981-CBD4-445C-BEE4-53CF847C8CFC}" dt="2025-04-29T20:21:39.794" v="1499" actId="47"/>
        <pc:sldMkLst>
          <pc:docMk/>
          <pc:sldMk cId="3742259807" sldId="528"/>
        </pc:sldMkLst>
      </pc:sldChg>
      <pc:sldChg chg="del">
        <pc:chgData name="Joaquim Ramalho de Albuquerque" userId="8d6c6452-2317-47ce-9c17-6351ceb60793" providerId="ADAL" clId="{EB93B981-CBD4-445C-BEE4-53CF847C8CFC}" dt="2025-04-29T20:21:42.279" v="1500" actId="47"/>
        <pc:sldMkLst>
          <pc:docMk/>
          <pc:sldMk cId="1427575085" sldId="529"/>
        </pc:sldMkLst>
      </pc:sldChg>
      <pc:sldChg chg="del">
        <pc:chgData name="Joaquim Ramalho de Albuquerque" userId="8d6c6452-2317-47ce-9c17-6351ceb60793" providerId="ADAL" clId="{EB93B981-CBD4-445C-BEE4-53CF847C8CFC}" dt="2025-04-29T20:21:44.020" v="1501" actId="47"/>
        <pc:sldMkLst>
          <pc:docMk/>
          <pc:sldMk cId="1236439911" sldId="530"/>
        </pc:sldMkLst>
      </pc:sldChg>
      <pc:sldChg chg="addSp delSp modSp mod delAnim modAnim">
        <pc:chgData name="Joaquim Ramalho de Albuquerque" userId="8d6c6452-2317-47ce-9c17-6351ceb60793" providerId="ADAL" clId="{EB93B981-CBD4-445C-BEE4-53CF847C8CFC}" dt="2025-04-29T23:14:01.040" v="3626" actId="20577"/>
        <pc:sldMkLst>
          <pc:docMk/>
          <pc:sldMk cId="4091604884" sldId="648"/>
        </pc:sldMkLst>
        <pc:spChg chg="mod">
          <ac:chgData name="Joaquim Ramalho de Albuquerque" userId="8d6c6452-2317-47ce-9c17-6351ceb60793" providerId="ADAL" clId="{EB93B981-CBD4-445C-BEE4-53CF847C8CFC}" dt="2025-04-29T23:14:01.040" v="3626" actId="20577"/>
          <ac:spMkLst>
            <pc:docMk/>
            <pc:sldMk cId="4091604884" sldId="648"/>
            <ac:spMk id="2" creationId="{1C6BCB5F-886F-26C5-E346-CCB4E920CAC9}"/>
          </ac:spMkLst>
        </pc:spChg>
        <pc:spChg chg="mod">
          <ac:chgData name="Joaquim Ramalho de Albuquerque" userId="8d6c6452-2317-47ce-9c17-6351ceb60793" providerId="ADAL" clId="{EB93B981-CBD4-445C-BEE4-53CF847C8CFC}" dt="2025-04-29T19:10:20.300" v="185" actId="255"/>
          <ac:spMkLst>
            <pc:docMk/>
            <pc:sldMk cId="4091604884" sldId="648"/>
            <ac:spMk id="6" creationId="{53194A56-F488-56D1-9E62-A11BEB74012F}"/>
          </ac:spMkLst>
        </pc:spChg>
      </pc:sldChg>
      <pc:sldChg chg="add del">
        <pc:chgData name="Joaquim Ramalho de Albuquerque" userId="8d6c6452-2317-47ce-9c17-6351ceb60793" providerId="ADAL" clId="{EB93B981-CBD4-445C-BEE4-53CF847C8CFC}" dt="2025-04-29T23:09:33.962" v="3569" actId="47"/>
        <pc:sldMkLst>
          <pc:docMk/>
          <pc:sldMk cId="3025866699" sldId="649"/>
        </pc:sldMkLst>
      </pc:sldChg>
      <pc:sldChg chg="addSp delSp modSp add mod">
        <pc:chgData name="Joaquim Ramalho de Albuquerque" userId="8d6c6452-2317-47ce-9c17-6351ceb60793" providerId="ADAL" clId="{EB93B981-CBD4-445C-BEE4-53CF847C8CFC}" dt="2025-04-29T23:12:36.495" v="3624" actId="14100"/>
        <pc:sldMkLst>
          <pc:docMk/>
          <pc:sldMk cId="2530690627" sldId="650"/>
        </pc:sldMkLst>
        <pc:spChg chg="mod">
          <ac:chgData name="Joaquim Ramalho de Albuquerque" userId="8d6c6452-2317-47ce-9c17-6351ceb60793" providerId="ADAL" clId="{EB93B981-CBD4-445C-BEE4-53CF847C8CFC}" dt="2025-04-29T23:07:55.590" v="3558" actId="108"/>
          <ac:spMkLst>
            <pc:docMk/>
            <pc:sldMk cId="2530690627" sldId="650"/>
            <ac:spMk id="5" creationId="{7FD745E6-EE6B-13E1-0D18-7AF975C66041}"/>
          </ac:spMkLst>
        </pc:spChg>
        <pc:spChg chg="mod">
          <ac:chgData name="Joaquim Ramalho de Albuquerque" userId="8d6c6452-2317-47ce-9c17-6351ceb60793" providerId="ADAL" clId="{EB93B981-CBD4-445C-BEE4-53CF847C8CFC}" dt="2025-04-29T22:57:13.835" v="3286" actId="20577"/>
          <ac:spMkLst>
            <pc:docMk/>
            <pc:sldMk cId="2530690627" sldId="650"/>
            <ac:spMk id="7" creationId="{015523F2-23BC-4D72-B5C7-3457C997D464}"/>
          </ac:spMkLst>
        </pc:spChg>
        <pc:spChg chg="mod">
          <ac:chgData name="Joaquim Ramalho de Albuquerque" userId="8d6c6452-2317-47ce-9c17-6351ceb60793" providerId="ADAL" clId="{EB93B981-CBD4-445C-BEE4-53CF847C8CFC}" dt="2025-04-29T22:54:51.104" v="3239"/>
          <ac:spMkLst>
            <pc:docMk/>
            <pc:sldMk cId="2530690627" sldId="650"/>
            <ac:spMk id="10" creationId="{83989CDB-DE66-94FF-0F9E-8969612A9676}"/>
          </ac:spMkLst>
        </pc:spChg>
        <pc:spChg chg="mod">
          <ac:chgData name="Joaquim Ramalho de Albuquerque" userId="8d6c6452-2317-47ce-9c17-6351ceb60793" providerId="ADAL" clId="{EB93B981-CBD4-445C-BEE4-53CF847C8CFC}" dt="2025-04-29T23:08:40.999" v="3562" actId="1076"/>
          <ac:spMkLst>
            <pc:docMk/>
            <pc:sldMk cId="2530690627" sldId="650"/>
            <ac:spMk id="33" creationId="{35B9B9E6-5B27-D2A4-3D0D-E8D308784F61}"/>
          </ac:spMkLst>
        </pc:spChg>
        <pc:spChg chg="add del mod">
          <ac:chgData name="Joaquim Ramalho de Albuquerque" userId="8d6c6452-2317-47ce-9c17-6351ceb60793" providerId="ADAL" clId="{EB93B981-CBD4-445C-BEE4-53CF847C8CFC}" dt="2025-04-29T23:12:36.495" v="3624" actId="14100"/>
          <ac:spMkLst>
            <pc:docMk/>
            <pc:sldMk cId="2530690627" sldId="650"/>
            <ac:spMk id="34" creationId="{D5CA9C4D-957F-0D1E-AE08-4F6BA3B89EE9}"/>
          </ac:spMkLst>
        </pc:spChg>
        <pc:spChg chg="mod">
          <ac:chgData name="Joaquim Ramalho de Albuquerque" userId="8d6c6452-2317-47ce-9c17-6351ceb60793" providerId="ADAL" clId="{EB93B981-CBD4-445C-BEE4-53CF847C8CFC}" dt="2025-04-29T23:08:47.535" v="3563" actId="1076"/>
          <ac:spMkLst>
            <pc:docMk/>
            <pc:sldMk cId="2530690627" sldId="650"/>
            <ac:spMk id="35" creationId="{C7043A9B-3867-F5FF-D8A6-72D067219809}"/>
          </ac:spMkLst>
        </pc:spChg>
        <pc:grpChg chg="mod">
          <ac:chgData name="Joaquim Ramalho de Albuquerque" userId="8d6c6452-2317-47ce-9c17-6351ceb60793" providerId="ADAL" clId="{EB93B981-CBD4-445C-BEE4-53CF847C8CFC}" dt="2025-04-29T22:54:23.229" v="3237" actId="14100"/>
          <ac:grpSpMkLst>
            <pc:docMk/>
            <pc:sldMk cId="2530690627" sldId="650"/>
            <ac:grpSpMk id="14" creationId="{85ECA1EE-043B-0EF7-038D-73A11F8338F1}"/>
          </ac:grpSpMkLst>
        </pc:grpChg>
      </pc:sldChg>
    </pc:docChg>
  </pc:docChgLst>
  <pc:docChgLst>
    <pc:chgData name="Joaquim Ramalho de Albuquerque" userId="8d6c6452-2317-47ce-9c17-6351ceb60793" providerId="ADAL" clId="{B5ABED8A-5D8C-4E27-8022-96BE25A34418}"/>
    <pc:docChg chg="modSld">
      <pc:chgData name="Joaquim Ramalho de Albuquerque" userId="8d6c6452-2317-47ce-9c17-6351ceb60793" providerId="ADAL" clId="{B5ABED8A-5D8C-4E27-8022-96BE25A34418}" dt="2025-05-07T19:48:10.453" v="1" actId="20577"/>
      <pc:docMkLst>
        <pc:docMk/>
      </pc:docMkLst>
      <pc:sldChg chg="modSp mod">
        <pc:chgData name="Joaquim Ramalho de Albuquerque" userId="8d6c6452-2317-47ce-9c17-6351ceb60793" providerId="ADAL" clId="{B5ABED8A-5D8C-4E27-8022-96BE25A34418}" dt="2025-05-07T19:48:10.453" v="1" actId="20577"/>
        <pc:sldMkLst>
          <pc:docMk/>
          <pc:sldMk cId="3973061596" sldId="297"/>
        </pc:sldMkLst>
      </pc:sldChg>
    </pc:docChg>
  </pc:docChgLst>
  <pc:docChgLst>
    <pc:chgData name="Joaquim Ramalho de Albuquerque" userId="S::joaquimra@tcu.gov.br::8d6c6452-2317-47ce-9c17-6351ceb60793" providerId="AD" clId="Web-{B09D5B99-8D8A-5600-2576-B8978A4B32E5}"/>
    <pc:docChg chg="modSld">
      <pc:chgData name="Joaquim Ramalho de Albuquerque" userId="S::joaquimra@tcu.gov.br::8d6c6452-2317-47ce-9c17-6351ceb60793" providerId="AD" clId="Web-{B09D5B99-8D8A-5600-2576-B8978A4B32E5}" dt="2025-05-13T15:58:56.943" v="6" actId="20577"/>
      <pc:docMkLst>
        <pc:docMk/>
      </pc:docMkLst>
      <pc:sldChg chg="modSp">
        <pc:chgData name="Joaquim Ramalho de Albuquerque" userId="S::joaquimra@tcu.gov.br::8d6c6452-2317-47ce-9c17-6351ceb60793" providerId="AD" clId="Web-{B09D5B99-8D8A-5600-2576-B8978A4B32E5}" dt="2025-05-13T15:58:56.943" v="6" actId="20577"/>
        <pc:sldMkLst>
          <pc:docMk/>
          <pc:sldMk cId="769782085" sldId="318"/>
        </pc:sldMkLst>
        <pc:spChg chg="mod">
          <ac:chgData name="Joaquim Ramalho de Albuquerque" userId="S::joaquimra@tcu.gov.br::8d6c6452-2317-47ce-9c17-6351ceb60793" providerId="AD" clId="Web-{B09D5B99-8D8A-5600-2576-B8978A4B32E5}" dt="2025-05-13T15:58:56.943" v="6" actId="20577"/>
          <ac:spMkLst>
            <pc:docMk/>
            <pc:sldMk cId="769782085" sldId="318"/>
            <ac:spMk id="17" creationId="{191B220F-B527-EF6A-1AD8-2A156FB7C198}"/>
          </ac:spMkLst>
        </pc:spChg>
      </pc:sldChg>
      <pc:sldChg chg="modSp">
        <pc:chgData name="Joaquim Ramalho de Albuquerque" userId="S::joaquimra@tcu.gov.br::8d6c6452-2317-47ce-9c17-6351ceb60793" providerId="AD" clId="Web-{B09D5B99-8D8A-5600-2576-B8978A4B32E5}" dt="2025-05-13T15:36:13.264" v="5" actId="20577"/>
        <pc:sldMkLst>
          <pc:docMk/>
          <pc:sldMk cId="4091604884" sldId="648"/>
        </pc:sldMkLst>
        <pc:spChg chg="mod">
          <ac:chgData name="Joaquim Ramalho de Albuquerque" userId="S::joaquimra@tcu.gov.br::8d6c6452-2317-47ce-9c17-6351ceb60793" providerId="AD" clId="Web-{B09D5B99-8D8A-5600-2576-B8978A4B32E5}" dt="2025-05-13T15:36:13.264" v="5" actId="20577"/>
          <ac:spMkLst>
            <pc:docMk/>
            <pc:sldMk cId="4091604884" sldId="648"/>
            <ac:spMk id="2" creationId="{1C6BCB5F-886F-26C5-E346-CCB4E920CAC9}"/>
          </ac:spMkLst>
        </pc:spChg>
      </pc:sldChg>
    </pc:docChg>
  </pc:docChgLst>
  <pc:docChgLst>
    <pc:chgData name="Joaquim Ramalho de Albuquerque" userId="8d6c6452-2317-47ce-9c17-6351ceb60793" providerId="ADAL" clId="{864EE5F2-E23F-41BF-9EC7-0E0803736E60}"/>
    <pc:docChg chg="delSld modSld">
      <pc:chgData name="Joaquim Ramalho de Albuquerque" userId="8d6c6452-2317-47ce-9c17-6351ceb60793" providerId="ADAL" clId="{864EE5F2-E23F-41BF-9EC7-0E0803736E60}" dt="2025-05-13T15:28:42.501" v="78" actId="20577"/>
      <pc:docMkLst>
        <pc:docMk/>
      </pc:docMkLst>
      <pc:sldChg chg="del">
        <pc:chgData name="Joaquim Ramalho de Albuquerque" userId="8d6c6452-2317-47ce-9c17-6351ceb60793" providerId="ADAL" clId="{864EE5F2-E23F-41BF-9EC7-0E0803736E60}" dt="2025-05-13T15:26:29.088" v="0" actId="2696"/>
        <pc:sldMkLst>
          <pc:docMk/>
          <pc:sldMk cId="3973061596" sldId="297"/>
        </pc:sldMkLst>
      </pc:sldChg>
      <pc:sldChg chg="modSp mod">
        <pc:chgData name="Joaquim Ramalho de Albuquerque" userId="8d6c6452-2317-47ce-9c17-6351ceb60793" providerId="ADAL" clId="{864EE5F2-E23F-41BF-9EC7-0E0803736E60}" dt="2025-05-13T15:26:43.086" v="12" actId="20577"/>
        <pc:sldMkLst>
          <pc:docMk/>
          <pc:sldMk cId="769782085" sldId="318"/>
        </pc:sldMkLst>
        <pc:spChg chg="mod">
          <ac:chgData name="Joaquim Ramalho de Albuquerque" userId="8d6c6452-2317-47ce-9c17-6351ceb60793" providerId="ADAL" clId="{864EE5F2-E23F-41BF-9EC7-0E0803736E60}" dt="2025-05-13T15:26:43.086" v="12" actId="20577"/>
          <ac:spMkLst>
            <pc:docMk/>
            <pc:sldMk cId="769782085" sldId="318"/>
            <ac:spMk id="17" creationId="{191B220F-B527-EF6A-1AD8-2A156FB7C198}"/>
          </ac:spMkLst>
        </pc:spChg>
      </pc:sldChg>
      <pc:sldChg chg="modSp">
        <pc:chgData name="Joaquim Ramalho de Albuquerque" userId="8d6c6452-2317-47ce-9c17-6351ceb60793" providerId="ADAL" clId="{864EE5F2-E23F-41BF-9EC7-0E0803736E60}" dt="2025-05-13T15:28:42.501" v="78" actId="20577"/>
        <pc:sldMkLst>
          <pc:docMk/>
          <pc:sldMk cId="4091604884" sldId="648"/>
        </pc:sldMkLst>
        <pc:spChg chg="mod">
          <ac:chgData name="Joaquim Ramalho de Albuquerque" userId="8d6c6452-2317-47ce-9c17-6351ceb60793" providerId="ADAL" clId="{864EE5F2-E23F-41BF-9EC7-0E0803736E60}" dt="2025-05-13T15:28:42.501" v="78" actId="20577"/>
          <ac:spMkLst>
            <pc:docMk/>
            <pc:sldMk cId="4091604884" sldId="648"/>
            <ac:spMk id="2" creationId="{1C6BCB5F-886F-26C5-E346-CCB4E920CAC9}"/>
          </ac:spMkLst>
        </pc:spChg>
      </pc:sldChg>
      <pc:sldChg chg="modSp mod">
        <pc:chgData name="Joaquim Ramalho de Albuquerque" userId="8d6c6452-2317-47ce-9c17-6351ceb60793" providerId="ADAL" clId="{864EE5F2-E23F-41BF-9EC7-0E0803736E60}" dt="2025-05-13T15:28:07.527" v="52" actId="6549"/>
        <pc:sldMkLst>
          <pc:docMk/>
          <pc:sldMk cId="2530690627" sldId="650"/>
        </pc:sldMkLst>
        <pc:spChg chg="mod">
          <ac:chgData name="Joaquim Ramalho de Albuquerque" userId="8d6c6452-2317-47ce-9c17-6351ceb60793" providerId="ADAL" clId="{864EE5F2-E23F-41BF-9EC7-0E0803736E60}" dt="2025-05-13T15:28:07.527" v="52" actId="6549"/>
          <ac:spMkLst>
            <pc:docMk/>
            <pc:sldMk cId="2530690627" sldId="650"/>
            <ac:spMk id="3" creationId="{00000000-0000-0000-0000-000000000000}"/>
          </ac:spMkLst>
        </pc:spChg>
      </pc:sldChg>
    </pc:docChg>
  </pc:docChgLst>
  <pc:docChgLst>
    <pc:chgData name="Joaquim Ramalho de Albuquerque" userId="S::joaquimra@tcu.gov.br::8d6c6452-2317-47ce-9c17-6351ceb60793" providerId="AD" clId="Web-{583DAB83-40D6-C839-8C4E-A8171E4B779A}"/>
    <pc:docChg chg="modSld">
      <pc:chgData name="Joaquim Ramalho de Albuquerque" userId="S::joaquimra@tcu.gov.br::8d6c6452-2317-47ce-9c17-6351ceb60793" providerId="AD" clId="Web-{583DAB83-40D6-C839-8C4E-A8171E4B779A}" dt="2025-05-13T14:13:49.688" v="1" actId="20577"/>
      <pc:docMkLst>
        <pc:docMk/>
      </pc:docMkLst>
      <pc:sldChg chg="modSp">
        <pc:chgData name="Joaquim Ramalho de Albuquerque" userId="S::joaquimra@tcu.gov.br::8d6c6452-2317-47ce-9c17-6351ceb60793" providerId="AD" clId="Web-{583DAB83-40D6-C839-8C4E-A8171E4B779A}" dt="2025-05-13T14:13:49.688" v="1" actId="20577"/>
        <pc:sldMkLst>
          <pc:docMk/>
          <pc:sldMk cId="4091604884" sldId="648"/>
        </pc:sldMkLst>
        <pc:spChg chg="mod">
          <ac:chgData name="Joaquim Ramalho de Albuquerque" userId="S::joaquimra@tcu.gov.br::8d6c6452-2317-47ce-9c17-6351ceb60793" providerId="AD" clId="Web-{583DAB83-40D6-C839-8C4E-A8171E4B779A}" dt="2025-05-13T14:13:49.688" v="1" actId="20577"/>
          <ac:spMkLst>
            <pc:docMk/>
            <pc:sldMk cId="4091604884" sldId="648"/>
            <ac:spMk id="6" creationId="{53194A56-F488-56D1-9E62-A11BEB74012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14272C-5535-4A9E-A29F-847F43465C9A}" type="datetimeFigureOut">
              <a:rPr lang="pt-BR" smtClean="0"/>
              <a:t>13/05/2025</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19CEA9B-C7E4-4B39-A668-14840E8F896F}" type="slidenum">
              <a:rPr lang="pt-BR" smtClean="0"/>
              <a:t>‹#›</a:t>
            </a:fld>
            <a:endParaRPr lang="pt-BR"/>
          </a:p>
        </p:txBody>
      </p:sp>
    </p:spTree>
    <p:extLst>
      <p:ext uri="{BB962C8B-B14F-4D97-AF65-F5344CB8AC3E}">
        <p14:creationId xmlns:p14="http://schemas.microsoft.com/office/powerpoint/2010/main" val="2450246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EEEB17-0FAA-460D-8FE8-5AF7E92754A7}" type="datetimeFigureOut">
              <a:rPr lang="pt-BR" smtClean="0"/>
              <a:t>13/05/2025</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E639BF-D40F-4666-8B52-B4215E645A99}" type="slidenum">
              <a:rPr lang="pt-BR" smtClean="0"/>
              <a:t>‹#›</a:t>
            </a:fld>
            <a:endParaRPr lang="pt-BR"/>
          </a:p>
        </p:txBody>
      </p:sp>
    </p:spTree>
    <p:extLst>
      <p:ext uri="{BB962C8B-B14F-4D97-AF65-F5344CB8AC3E}">
        <p14:creationId xmlns:p14="http://schemas.microsoft.com/office/powerpoint/2010/main" val="1431529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3E160BF-0F90-4AE8-810F-9D4850A9B4DB}" type="slidenum">
              <a:rPr lang="pt-BR" smtClean="0"/>
              <a:t>3</a:t>
            </a:fld>
            <a:endParaRPr lang="pt-BR"/>
          </a:p>
        </p:txBody>
      </p:sp>
    </p:spTree>
    <p:extLst>
      <p:ext uri="{BB962C8B-B14F-4D97-AF65-F5344CB8AC3E}">
        <p14:creationId xmlns:p14="http://schemas.microsoft.com/office/powerpoint/2010/main" val="2339830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3E160BF-0F90-4AE8-810F-9D4850A9B4DB}" type="slidenum">
              <a:rPr lang="pt-BR" smtClean="0"/>
              <a:t>5</a:t>
            </a:fld>
            <a:endParaRPr lang="pt-BR"/>
          </a:p>
        </p:txBody>
      </p:sp>
    </p:spTree>
    <p:extLst>
      <p:ext uri="{BB962C8B-B14F-4D97-AF65-F5344CB8AC3E}">
        <p14:creationId xmlns:p14="http://schemas.microsoft.com/office/powerpoint/2010/main" val="586790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84E639BF-D40F-4666-8B52-B4215E645A99}" type="slidenum">
              <a:rPr lang="pt-BR" smtClean="0"/>
              <a:t>9</a:t>
            </a:fld>
            <a:endParaRPr lang="pt-BR"/>
          </a:p>
        </p:txBody>
      </p:sp>
    </p:spTree>
    <p:extLst>
      <p:ext uri="{BB962C8B-B14F-4D97-AF65-F5344CB8AC3E}">
        <p14:creationId xmlns:p14="http://schemas.microsoft.com/office/powerpoint/2010/main" val="368599010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pic>
        <p:nvPicPr>
          <p:cNvPr id="10" name="Imagem 9"/>
          <p:cNvPicPr>
            <a:picLocks noChangeAspect="1"/>
          </p:cNvPicPr>
          <p:nvPr userDrawn="1"/>
        </p:nvPicPr>
        <p:blipFill rotWithShape="1">
          <a:blip r:embed="rId2" cstate="print">
            <a:extLst>
              <a:ext uri="{BEBA8EAE-BF5A-486C-A8C5-ECC9F3942E4B}">
                <a14:imgProps xmlns:a14="http://schemas.microsoft.com/office/drawing/2010/main">
                  <a14:imgLayer r:embed="rId3">
                    <a14:imgEffect>
                      <a14:colorTemperature colorTemp="3354"/>
                    </a14:imgEffect>
                    <a14:imgEffect>
                      <a14:brightnessContrast bright="1000"/>
                    </a14:imgEffect>
                  </a14:imgLayer>
                </a14:imgProps>
              </a:ext>
              <a:ext uri="{28A0092B-C50C-407E-A947-70E740481C1C}">
                <a14:useLocalDpi xmlns:a14="http://schemas.microsoft.com/office/drawing/2010/main" val="0"/>
              </a:ext>
            </a:extLst>
          </a:blip>
          <a:srcRect l="81034" t="74436" b="1"/>
          <a:stretch/>
        </p:blipFill>
        <p:spPr>
          <a:xfrm>
            <a:off x="6709025" y="-64207"/>
            <a:ext cx="5482975" cy="4153123"/>
          </a:xfrm>
          <a:prstGeom prst="rect">
            <a:avLst/>
          </a:prstGeom>
          <a:noFill/>
        </p:spPr>
      </p:pic>
      <p:sp>
        <p:nvSpPr>
          <p:cNvPr id="14" name="Retângulo 13"/>
          <p:cNvSpPr/>
          <p:nvPr userDrawn="1"/>
        </p:nvSpPr>
        <p:spPr>
          <a:xfrm>
            <a:off x="11498580" y="6137910"/>
            <a:ext cx="605790" cy="7200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p:cNvSpPr>
            <a:spLocks noGrp="1"/>
          </p:cNvSpPr>
          <p:nvPr>
            <p:ph type="ctrTitle"/>
          </p:nvPr>
        </p:nvSpPr>
        <p:spPr>
          <a:xfrm>
            <a:off x="838200" y="1678193"/>
            <a:ext cx="9829800" cy="1831770"/>
          </a:xfrm>
          <a:prstGeom prst="rect">
            <a:avLst/>
          </a:prstGeom>
        </p:spPr>
        <p:txBody>
          <a:bodyPr anchor="b"/>
          <a:lstStyle>
            <a:lvl1pPr algn="l">
              <a:defRPr sz="6000">
                <a:solidFill>
                  <a:schemeClr val="accent6">
                    <a:lumMod val="50000"/>
                  </a:schemeClr>
                </a:solidFill>
              </a:defRPr>
            </a:lvl1pPr>
          </a:lstStyle>
          <a:p>
            <a:r>
              <a:rPr lang="pt-BR" dirty="0"/>
              <a:t>Clique para editar o título mestre</a:t>
            </a:r>
          </a:p>
        </p:txBody>
      </p:sp>
      <p:sp>
        <p:nvSpPr>
          <p:cNvPr id="3" name="Subtítulo 2"/>
          <p:cNvSpPr>
            <a:spLocks noGrp="1"/>
          </p:cNvSpPr>
          <p:nvPr>
            <p:ph type="subTitle" idx="1"/>
          </p:nvPr>
        </p:nvSpPr>
        <p:spPr>
          <a:xfrm>
            <a:off x="838200" y="4894729"/>
            <a:ext cx="10515600" cy="1325096"/>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dirty="0"/>
              <a:t>Clique para editar o estilo do subtítulo mestre</a:t>
            </a:r>
          </a:p>
        </p:txBody>
      </p:sp>
      <p:sp>
        <p:nvSpPr>
          <p:cNvPr id="4" name="Espaço Reservado para Data 3"/>
          <p:cNvSpPr>
            <a:spLocks noGrp="1"/>
          </p:cNvSpPr>
          <p:nvPr>
            <p:ph type="dt" sz="half" idx="10"/>
          </p:nvPr>
        </p:nvSpPr>
        <p:spPr/>
        <p:txBody>
          <a:bodyPr/>
          <a:lstStyle/>
          <a:p>
            <a:fld id="{A8BEFE88-8AFA-4CAB-8D9E-C2EDA41CC309}" type="datetimeFigureOut">
              <a:rPr lang="pt-BR" smtClean="0"/>
              <a:t>13/05/2025</a:t>
            </a:fld>
            <a:endParaRPr lang="pt-BR"/>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0DA4A019-E8B9-43C2-B82B-7CC0C2616060}" type="slidenum">
              <a:rPr lang="pt-BR" smtClean="0"/>
              <a:t>‹#›</a:t>
            </a:fld>
            <a:endParaRPr lang="pt-BR"/>
          </a:p>
        </p:txBody>
      </p:sp>
      <p:cxnSp>
        <p:nvCxnSpPr>
          <p:cNvPr id="11" name="Conector reto 10"/>
          <p:cNvCxnSpPr/>
          <p:nvPr userDrawn="1"/>
        </p:nvCxnSpPr>
        <p:spPr>
          <a:xfrm flipH="1">
            <a:off x="838200" y="3981731"/>
            <a:ext cx="6293735" cy="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3" name="Imagem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280530"/>
            <a:ext cx="2218763" cy="403584"/>
          </a:xfrm>
          <a:prstGeom prst="rect">
            <a:avLst/>
          </a:prstGeom>
        </p:spPr>
      </p:pic>
    </p:spTree>
    <p:extLst>
      <p:ext uri="{BB962C8B-B14F-4D97-AF65-F5344CB8AC3E}">
        <p14:creationId xmlns:p14="http://schemas.microsoft.com/office/powerpoint/2010/main" val="256617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p:cNvSpPr>
            <a:spLocks noGrp="1"/>
          </p:cNvSpPr>
          <p:nvPr>
            <p:ph type="dt" sz="half" idx="10"/>
          </p:nvPr>
        </p:nvSpPr>
        <p:spPr/>
        <p:txBody>
          <a:bodyPr/>
          <a:lstStyle/>
          <a:p>
            <a:fld id="{A8BEFE88-8AFA-4CAB-8D9E-C2EDA41CC309}" type="datetimeFigureOut">
              <a:rPr lang="pt-BR" smtClean="0"/>
              <a:t>13/05/2025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DA4A019-E8B9-43C2-B82B-7CC0C2616060}" type="slidenum">
              <a:rPr lang="pt-BR" smtClean="0"/>
              <a:t>‹#›</a:t>
            </a:fld>
            <a:endParaRPr lang="pt-BR"/>
          </a:p>
        </p:txBody>
      </p:sp>
      <p:sp>
        <p:nvSpPr>
          <p:cNvPr id="14" name="Título 1"/>
          <p:cNvSpPr>
            <a:spLocks noGrp="1"/>
          </p:cNvSpPr>
          <p:nvPr>
            <p:ph type="ctrTitle"/>
          </p:nvPr>
        </p:nvSpPr>
        <p:spPr>
          <a:xfrm>
            <a:off x="838200" y="249443"/>
            <a:ext cx="9829800" cy="1087867"/>
          </a:xfrm>
          <a:prstGeom prst="rect">
            <a:avLst/>
          </a:prstGeom>
        </p:spPr>
        <p:txBody>
          <a:bodyPr anchor="b" anchorCtr="0"/>
          <a:lstStyle>
            <a:lvl1pPr algn="l">
              <a:defRPr sz="4000">
                <a:solidFill>
                  <a:schemeClr val="accent6">
                    <a:lumMod val="40000"/>
                    <a:lumOff val="60000"/>
                  </a:schemeClr>
                </a:solidFill>
              </a:defRPr>
            </a:lvl1pPr>
          </a:lstStyle>
          <a:p>
            <a:r>
              <a:rPr lang="pt-BR" dirty="0"/>
              <a:t>Clique para editar o título mestre</a:t>
            </a:r>
          </a:p>
        </p:txBody>
      </p:sp>
      <p:pic>
        <p:nvPicPr>
          <p:cNvPr id="7" name="Imagem 6"/>
          <p:cNvPicPr>
            <a:picLocks noChangeAspect="1"/>
          </p:cNvPicPr>
          <p:nvPr userDrawn="1"/>
        </p:nvPicPr>
        <p:blipFill rotWithShape="1">
          <a:blip r:embed="rId2" cstate="print">
            <a:extLst>
              <a:ext uri="{28A0092B-C50C-407E-A947-70E740481C1C}">
                <a14:useLocalDpi xmlns:a14="http://schemas.microsoft.com/office/drawing/2010/main" val="0"/>
              </a:ext>
            </a:extLst>
          </a:blip>
          <a:srcRect t="79505"/>
          <a:stretch/>
        </p:blipFill>
        <p:spPr>
          <a:xfrm>
            <a:off x="0" y="-11430"/>
            <a:ext cx="12192000" cy="1404135"/>
          </a:xfrm>
          <a:prstGeom prst="rect">
            <a:avLst/>
          </a:prstGeom>
        </p:spPr>
      </p:pic>
    </p:spTree>
    <p:extLst>
      <p:ext uri="{BB962C8B-B14F-4D97-AF65-F5344CB8AC3E}">
        <p14:creationId xmlns:p14="http://schemas.microsoft.com/office/powerpoint/2010/main" val="3661691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uas Partes de Conteúdo">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838200" y="1825625"/>
            <a:ext cx="5181600" cy="4351338"/>
          </a:xfrm>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5" name="Espaço Reservado para Data 4"/>
          <p:cNvSpPr>
            <a:spLocks noGrp="1"/>
          </p:cNvSpPr>
          <p:nvPr>
            <p:ph type="dt" sz="half" idx="10"/>
          </p:nvPr>
        </p:nvSpPr>
        <p:spPr/>
        <p:txBody>
          <a:bodyPr/>
          <a:lstStyle/>
          <a:p>
            <a:fld id="{A8BEFE88-8AFA-4CAB-8D9E-C2EDA41CC309}" type="datetimeFigureOut">
              <a:rPr lang="pt-BR" smtClean="0"/>
              <a:t>13/05/2025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DA4A019-E8B9-43C2-B82B-7CC0C2616060}" type="slidenum">
              <a:rPr lang="pt-BR" smtClean="0"/>
              <a:t>‹#›</a:t>
            </a:fld>
            <a:endParaRPr lang="pt-BR"/>
          </a:p>
        </p:txBody>
      </p:sp>
      <p:sp>
        <p:nvSpPr>
          <p:cNvPr id="11" name="Título 1"/>
          <p:cNvSpPr>
            <a:spLocks noGrp="1"/>
          </p:cNvSpPr>
          <p:nvPr>
            <p:ph type="ctrTitle"/>
          </p:nvPr>
        </p:nvSpPr>
        <p:spPr>
          <a:xfrm>
            <a:off x="838200" y="249443"/>
            <a:ext cx="9829800" cy="1087867"/>
          </a:xfrm>
          <a:prstGeom prst="rect">
            <a:avLst/>
          </a:prstGeom>
        </p:spPr>
        <p:txBody>
          <a:bodyPr anchor="b" anchorCtr="0"/>
          <a:lstStyle>
            <a:lvl1pPr algn="l">
              <a:defRPr sz="4000">
                <a:solidFill>
                  <a:schemeClr val="accent6">
                    <a:lumMod val="40000"/>
                    <a:lumOff val="60000"/>
                  </a:schemeClr>
                </a:solidFill>
              </a:defRPr>
            </a:lvl1pPr>
          </a:lstStyle>
          <a:p>
            <a:r>
              <a:rPr lang="pt-BR" dirty="0"/>
              <a:t>Clique para editar o título mestre</a:t>
            </a:r>
          </a:p>
        </p:txBody>
      </p:sp>
      <p:pic>
        <p:nvPicPr>
          <p:cNvPr id="8" name="Imagem 7"/>
          <p:cNvPicPr>
            <a:picLocks noChangeAspect="1"/>
          </p:cNvPicPr>
          <p:nvPr userDrawn="1"/>
        </p:nvPicPr>
        <p:blipFill rotWithShape="1">
          <a:blip r:embed="rId2" cstate="print">
            <a:extLst>
              <a:ext uri="{28A0092B-C50C-407E-A947-70E740481C1C}">
                <a14:useLocalDpi xmlns:a14="http://schemas.microsoft.com/office/drawing/2010/main" val="0"/>
              </a:ext>
            </a:extLst>
          </a:blip>
          <a:srcRect t="79505"/>
          <a:stretch/>
        </p:blipFill>
        <p:spPr>
          <a:xfrm>
            <a:off x="0" y="-11430"/>
            <a:ext cx="12192000" cy="1404135"/>
          </a:xfrm>
          <a:prstGeom prst="rect">
            <a:avLst/>
          </a:prstGeom>
        </p:spPr>
      </p:pic>
    </p:spTree>
    <p:extLst>
      <p:ext uri="{BB962C8B-B14F-4D97-AF65-F5344CB8AC3E}">
        <p14:creationId xmlns:p14="http://schemas.microsoft.com/office/powerpoint/2010/main" val="2254369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ação">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839788" y="1681163"/>
            <a:ext cx="5157787" cy="823912"/>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dirty="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dirty="0"/>
              <a:t>Clique para editar o texto mestre</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5" name="Espaço Reservado para Texto 4"/>
          <p:cNvSpPr>
            <a:spLocks noGrp="1"/>
          </p:cNvSpPr>
          <p:nvPr>
            <p:ph type="body" sz="quarter" idx="3"/>
          </p:nvPr>
        </p:nvSpPr>
        <p:spPr>
          <a:xfrm>
            <a:off x="6172200" y="1681163"/>
            <a:ext cx="5183188" cy="823912"/>
          </a:xfrm>
        </p:spPr>
        <p:txBody>
          <a:bodyPr anchor="ctr"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A8BEFE88-8AFA-4CAB-8D9E-C2EDA41CC309}" type="datetimeFigureOut">
              <a:rPr lang="pt-BR" smtClean="0"/>
              <a:t>13/05/2025</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DA4A019-E8B9-43C2-B82B-7CC0C2616060}" type="slidenum">
              <a:rPr lang="pt-BR" smtClean="0"/>
              <a:t>‹#›</a:t>
            </a:fld>
            <a:endParaRPr lang="pt-BR"/>
          </a:p>
        </p:txBody>
      </p:sp>
      <p:sp>
        <p:nvSpPr>
          <p:cNvPr id="12" name="Título 1"/>
          <p:cNvSpPr>
            <a:spLocks noGrp="1"/>
          </p:cNvSpPr>
          <p:nvPr>
            <p:ph type="ctrTitle"/>
          </p:nvPr>
        </p:nvSpPr>
        <p:spPr>
          <a:xfrm>
            <a:off x="838200" y="249443"/>
            <a:ext cx="9829800" cy="1087867"/>
          </a:xfrm>
          <a:prstGeom prst="rect">
            <a:avLst/>
          </a:prstGeom>
        </p:spPr>
        <p:txBody>
          <a:bodyPr anchor="b" anchorCtr="0"/>
          <a:lstStyle>
            <a:lvl1pPr algn="l">
              <a:defRPr sz="4000">
                <a:solidFill>
                  <a:schemeClr val="accent6">
                    <a:lumMod val="40000"/>
                    <a:lumOff val="60000"/>
                  </a:schemeClr>
                </a:solidFill>
              </a:defRPr>
            </a:lvl1pPr>
          </a:lstStyle>
          <a:p>
            <a:r>
              <a:rPr lang="pt-BR" dirty="0"/>
              <a:t>Clique para editar o título mestre</a:t>
            </a:r>
          </a:p>
        </p:txBody>
      </p:sp>
      <p:pic>
        <p:nvPicPr>
          <p:cNvPr id="10" name="Imagem 9"/>
          <p:cNvPicPr>
            <a:picLocks noChangeAspect="1"/>
          </p:cNvPicPr>
          <p:nvPr userDrawn="1"/>
        </p:nvPicPr>
        <p:blipFill rotWithShape="1">
          <a:blip r:embed="rId2" cstate="print">
            <a:extLst>
              <a:ext uri="{28A0092B-C50C-407E-A947-70E740481C1C}">
                <a14:useLocalDpi xmlns:a14="http://schemas.microsoft.com/office/drawing/2010/main" val="0"/>
              </a:ext>
            </a:extLst>
          </a:blip>
          <a:srcRect t="79505"/>
          <a:stretch/>
        </p:blipFill>
        <p:spPr>
          <a:xfrm>
            <a:off x="0" y="-11430"/>
            <a:ext cx="12192000" cy="1404135"/>
          </a:xfrm>
          <a:prstGeom prst="rect">
            <a:avLst/>
          </a:prstGeom>
        </p:spPr>
      </p:pic>
    </p:spTree>
    <p:extLst>
      <p:ext uri="{BB962C8B-B14F-4D97-AF65-F5344CB8AC3E}">
        <p14:creationId xmlns:p14="http://schemas.microsoft.com/office/powerpoint/2010/main" val="3539245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sp>
        <p:nvSpPr>
          <p:cNvPr id="7" name="Título 1"/>
          <p:cNvSpPr>
            <a:spLocks noGrp="1"/>
          </p:cNvSpPr>
          <p:nvPr>
            <p:ph type="ctrTitle"/>
          </p:nvPr>
        </p:nvSpPr>
        <p:spPr>
          <a:xfrm>
            <a:off x="838200" y="249443"/>
            <a:ext cx="9829800" cy="1087867"/>
          </a:xfrm>
          <a:prstGeom prst="rect">
            <a:avLst/>
          </a:prstGeom>
        </p:spPr>
        <p:txBody>
          <a:bodyPr anchor="b" anchorCtr="0"/>
          <a:lstStyle>
            <a:lvl1pPr algn="l">
              <a:defRPr sz="4000">
                <a:solidFill>
                  <a:schemeClr val="accent6">
                    <a:lumMod val="40000"/>
                    <a:lumOff val="60000"/>
                  </a:schemeClr>
                </a:solidFill>
              </a:defRPr>
            </a:lvl1pPr>
          </a:lstStyle>
          <a:p>
            <a:r>
              <a:rPr lang="pt-BR" dirty="0"/>
              <a:t>Clique para editar o título mestre</a:t>
            </a:r>
          </a:p>
        </p:txBody>
      </p:sp>
      <p:pic>
        <p:nvPicPr>
          <p:cNvPr id="3" name="Imagem 2"/>
          <p:cNvPicPr>
            <a:picLocks noChangeAspect="1"/>
          </p:cNvPicPr>
          <p:nvPr userDrawn="1"/>
        </p:nvPicPr>
        <p:blipFill rotWithShape="1">
          <a:blip r:embed="rId2" cstate="print">
            <a:extLst>
              <a:ext uri="{28A0092B-C50C-407E-A947-70E740481C1C}">
                <a14:useLocalDpi xmlns:a14="http://schemas.microsoft.com/office/drawing/2010/main" val="0"/>
              </a:ext>
            </a:extLst>
          </a:blip>
          <a:srcRect t="79505"/>
          <a:stretch/>
        </p:blipFill>
        <p:spPr>
          <a:xfrm>
            <a:off x="0" y="-11430"/>
            <a:ext cx="12192000" cy="1404135"/>
          </a:xfrm>
          <a:prstGeom prst="rect">
            <a:avLst/>
          </a:prstGeom>
        </p:spPr>
      </p:pic>
    </p:spTree>
    <p:extLst>
      <p:ext uri="{BB962C8B-B14F-4D97-AF65-F5344CB8AC3E}">
        <p14:creationId xmlns:p14="http://schemas.microsoft.com/office/powerpoint/2010/main" val="2193246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4" name="Retângulo 3"/>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Retângulo 1"/>
          <p:cNvSpPr/>
          <p:nvPr userDrawn="1"/>
        </p:nvSpPr>
        <p:spPr>
          <a:xfrm>
            <a:off x="11315700" y="6183630"/>
            <a:ext cx="876300" cy="6809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5" name="Imagem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104"/>
            <a:ext cx="12192000" cy="6851448"/>
          </a:xfrm>
          <a:prstGeom prst="rect">
            <a:avLst/>
          </a:prstGeom>
        </p:spPr>
      </p:pic>
    </p:spTree>
    <p:extLst>
      <p:ext uri="{BB962C8B-B14F-4D97-AF65-F5344CB8AC3E}">
        <p14:creationId xmlns:p14="http://schemas.microsoft.com/office/powerpoint/2010/main" val="3154032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2_Em branco">
    <p:spTree>
      <p:nvGrpSpPr>
        <p:cNvPr id="1" name=""/>
        <p:cNvGrpSpPr/>
        <p:nvPr/>
      </p:nvGrpSpPr>
      <p:grpSpPr>
        <a:xfrm>
          <a:off x="0" y="0"/>
          <a:ext cx="0" cy="0"/>
          <a:chOff x="0" y="0"/>
          <a:chExt cx="0" cy="0"/>
        </a:xfrm>
      </p:grpSpPr>
      <p:sp>
        <p:nvSpPr>
          <p:cNvPr id="6" name="Retângulo 5"/>
          <p:cNvSpPr/>
          <p:nvPr userDrawn="1"/>
        </p:nvSpPr>
        <p:spPr>
          <a:xfrm>
            <a:off x="0" y="0"/>
            <a:ext cx="12192000" cy="1602889"/>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2" name="Imagem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276"/>
            <a:ext cx="12192000" cy="6851448"/>
          </a:xfrm>
          <a:prstGeom prst="rect">
            <a:avLst/>
          </a:prstGeom>
        </p:spPr>
      </p:pic>
    </p:spTree>
    <p:extLst>
      <p:ext uri="{BB962C8B-B14F-4D97-AF65-F5344CB8AC3E}">
        <p14:creationId xmlns:p14="http://schemas.microsoft.com/office/powerpoint/2010/main" val="2020210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838080" y="249480"/>
            <a:ext cx="9829080" cy="1087200"/>
          </a:xfrm>
          <a:prstGeom prst="rect">
            <a:avLst/>
          </a:prstGeom>
          <a:noFill/>
          <a:ln w="0">
            <a:noFill/>
          </a:ln>
        </p:spPr>
        <p:txBody>
          <a:bodyPr lIns="0" tIns="0" rIns="0" bIns="0" anchor="ctr">
            <a:noAutofit/>
          </a:bodyPr>
          <a:lstStyle/>
          <a:p>
            <a:pPr indent="0" algn="ctr">
              <a:buNone/>
            </a:pPr>
            <a:endParaRPr lang="pt-BR"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DF184781-3067-4ACC-9BF4-09BB5D1FF516}" type="slidenum">
              <a:t>‹#›</a:t>
            </a:fld>
            <a:endParaRPr/>
          </a:p>
        </p:txBody>
      </p:sp>
      <p:sp>
        <p:nvSpPr>
          <p:cNvPr id="5" name="PlaceHolder 4"/>
          <p:cNvSpPr>
            <a:spLocks noGrp="1"/>
          </p:cNvSpPr>
          <p:nvPr>
            <p:ph type="dt" idx="3"/>
          </p:nvPr>
        </p:nvSpPr>
        <p:spPr/>
        <p:txBody>
          <a:bodyPr/>
          <a:lstStyle/>
          <a:p>
            <a:endParaRPr/>
          </a:p>
        </p:txBody>
      </p:sp>
    </p:spTree>
    <p:extLst>
      <p:ext uri="{BB962C8B-B14F-4D97-AF65-F5344CB8AC3E}">
        <p14:creationId xmlns:p14="http://schemas.microsoft.com/office/powerpoint/2010/main" val="1778661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EFE88-8AFA-4CAB-8D9E-C2EDA41CC309}" type="datetimeFigureOut">
              <a:rPr lang="pt-BR" smtClean="0"/>
              <a:t>13/05/2025</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A4A019-E8B9-43C2-B82B-7CC0C2616060}" type="slidenum">
              <a:rPr lang="pt-BR" smtClean="0"/>
              <a:t>‹#›</a:t>
            </a:fld>
            <a:endParaRPr lang="pt-BR"/>
          </a:p>
        </p:txBody>
      </p:sp>
      <p:cxnSp>
        <p:nvCxnSpPr>
          <p:cNvPr id="10" name="Conector reto 9"/>
          <p:cNvCxnSpPr/>
          <p:nvPr userDrawn="1"/>
        </p:nvCxnSpPr>
        <p:spPr>
          <a:xfrm flipH="1">
            <a:off x="838200" y="1341334"/>
            <a:ext cx="9209442" cy="0"/>
          </a:xfrm>
          <a:prstGeom prst="line">
            <a:avLst/>
          </a:prstGeom>
          <a:ln w="95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4" name="Imagem 1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1483340" y="6271451"/>
            <a:ext cx="595275" cy="507174"/>
          </a:xfrm>
          <a:prstGeom prst="rect">
            <a:avLst/>
          </a:prstGeom>
        </p:spPr>
      </p:pic>
    </p:spTree>
    <p:extLst>
      <p:ext uri="{BB962C8B-B14F-4D97-AF65-F5344CB8AC3E}">
        <p14:creationId xmlns:p14="http://schemas.microsoft.com/office/powerpoint/2010/main" val="3190630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61" r:id="rId7"/>
    <p:sldLayoutId id="2147483662" r:id="rId8"/>
  </p:sldLayoutIdLst>
  <p:txStyles>
    <p:titleStyle>
      <a:lvl1pPr algn="l" defTabSz="914400" rtl="0" eaLnBrk="1" latinLnBrk="0" hangingPunct="1">
        <a:lnSpc>
          <a:spcPct val="90000"/>
        </a:lnSpc>
        <a:spcBef>
          <a:spcPct val="0"/>
        </a:spcBef>
        <a:buNone/>
        <a:defRPr sz="4400" b="1" kern="1200">
          <a:solidFill>
            <a:schemeClr val="accent3">
              <a:lumMod val="20000"/>
              <a:lumOff val="80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5.xml"/><Relationship Id="rId4" Type="http://schemas.openxmlformats.org/officeDocument/2006/relationships/image" Target="../media/image7.jp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EB800D-E5B9-B8A2-3A1D-8AB6ACD127E8}"/>
              </a:ext>
            </a:extLst>
          </p:cNvPr>
          <p:cNvSpPr>
            <a:spLocks noGrp="1"/>
          </p:cNvSpPr>
          <p:nvPr>
            <p:ph type="ctrTitle"/>
          </p:nvPr>
        </p:nvSpPr>
        <p:spPr>
          <a:xfrm>
            <a:off x="838200" y="1791315"/>
            <a:ext cx="9829800" cy="1831770"/>
          </a:xfrm>
        </p:spPr>
        <p:txBody>
          <a:bodyPr anchor="ctr"/>
          <a:lstStyle/>
          <a:p>
            <a:r>
              <a:rPr lang="pt-BR" sz="4800" dirty="0"/>
              <a:t>WGPD Webinar Block2</a:t>
            </a:r>
          </a:p>
        </p:txBody>
      </p:sp>
      <p:sp>
        <p:nvSpPr>
          <p:cNvPr id="3" name="Subtítulo 2">
            <a:extLst>
              <a:ext uri="{FF2B5EF4-FFF2-40B4-BE49-F238E27FC236}">
                <a16:creationId xmlns:a16="http://schemas.microsoft.com/office/drawing/2014/main" id="{29618B42-99EC-A64C-D5FC-D73F58196910}"/>
              </a:ext>
            </a:extLst>
          </p:cNvPr>
          <p:cNvSpPr>
            <a:spLocks noGrp="1"/>
          </p:cNvSpPr>
          <p:nvPr>
            <p:ph type="subTitle" idx="1"/>
          </p:nvPr>
        </p:nvSpPr>
        <p:spPr>
          <a:xfrm>
            <a:off x="789213" y="4335369"/>
            <a:ext cx="11081657" cy="667177"/>
          </a:xfrm>
        </p:spPr>
        <p:txBody>
          <a:bodyPr>
            <a:noAutofit/>
          </a:bodyPr>
          <a:lstStyle/>
          <a:p>
            <a:pPr algn="l"/>
            <a:r>
              <a:rPr lang="en-US" sz="2600" dirty="0">
                <a:solidFill>
                  <a:schemeClr val="tx2"/>
                </a:solidFill>
              </a:rPr>
              <a:t>Auditing Public Debt Sustainability: key findings, recommendations, and impacts</a:t>
            </a:r>
            <a:endParaRPr lang="pt-BR" sz="2600" dirty="0">
              <a:solidFill>
                <a:schemeClr val="tx2"/>
              </a:solidFill>
            </a:endParaRPr>
          </a:p>
        </p:txBody>
      </p:sp>
      <p:sp>
        <p:nvSpPr>
          <p:cNvPr id="4" name="CaixaDeTexto 3">
            <a:extLst>
              <a:ext uri="{FF2B5EF4-FFF2-40B4-BE49-F238E27FC236}">
                <a16:creationId xmlns:a16="http://schemas.microsoft.com/office/drawing/2014/main" id="{76ECA0EE-5839-C9DE-4EF7-4616059ED85A}"/>
              </a:ext>
            </a:extLst>
          </p:cNvPr>
          <p:cNvSpPr txBox="1"/>
          <p:nvPr/>
        </p:nvSpPr>
        <p:spPr>
          <a:xfrm>
            <a:off x="838200" y="5532559"/>
            <a:ext cx="5257800" cy="974626"/>
          </a:xfrm>
          <a:prstGeom prst="rect">
            <a:avLst/>
          </a:prstGeom>
        </p:spPr>
        <p:txBody>
          <a:bodyPr wrap="square" rtlCol="0">
            <a:spAutoFit/>
          </a:bodyPr>
          <a:lstStyle/>
          <a:p>
            <a:pPr>
              <a:spcAft>
                <a:spcPts val="200"/>
              </a:spcAft>
            </a:pPr>
            <a:r>
              <a:rPr lang="pt-BR" dirty="0">
                <a:latin typeface="+mj-lt"/>
                <a:cs typeface="Times New Roman" panose="02020603050405020304" pitchFamily="18" charset="0"/>
              </a:rPr>
              <a:t>Bruno </a:t>
            </a:r>
            <a:r>
              <a:rPr lang="pt-BR" dirty="0" err="1">
                <a:latin typeface="+mj-lt"/>
                <a:cs typeface="Times New Roman" panose="02020603050405020304" pitchFamily="18" charset="0"/>
              </a:rPr>
              <a:t>Martinello</a:t>
            </a:r>
            <a:r>
              <a:rPr lang="pt-BR" dirty="0">
                <a:latin typeface="+mj-lt"/>
                <a:cs typeface="Times New Roman" panose="02020603050405020304" pitchFamily="18" charset="0"/>
              </a:rPr>
              <a:t> Lima (Secretário de Controle Externo)</a:t>
            </a:r>
          </a:p>
          <a:p>
            <a:pPr>
              <a:spcAft>
                <a:spcPts val="200"/>
              </a:spcAft>
            </a:pPr>
            <a:r>
              <a:rPr lang="pt-BR" dirty="0">
                <a:latin typeface="+mj-lt"/>
                <a:cs typeface="Times New Roman" panose="02020603050405020304" pitchFamily="18" charset="0"/>
              </a:rPr>
              <a:t>João Ricardo Pereira (</a:t>
            </a:r>
            <a:r>
              <a:rPr lang="pt-BR" dirty="0" err="1">
                <a:latin typeface="+mj-lt"/>
                <a:cs typeface="Times New Roman" panose="02020603050405020304" pitchFamily="18" charset="0"/>
              </a:rPr>
              <a:t>Auditor-Chefe</a:t>
            </a:r>
            <a:r>
              <a:rPr lang="pt-BR" dirty="0">
                <a:latin typeface="+mj-lt"/>
                <a:cs typeface="Times New Roman" panose="02020603050405020304" pitchFamily="18" charset="0"/>
              </a:rPr>
              <a:t>)</a:t>
            </a:r>
          </a:p>
          <a:p>
            <a:pPr>
              <a:spcAft>
                <a:spcPts val="200"/>
              </a:spcAft>
            </a:pPr>
            <a:r>
              <a:rPr lang="pt-BR" dirty="0">
                <a:latin typeface="+mj-lt"/>
                <a:cs typeface="Times New Roman" panose="02020603050405020304" pitchFamily="18" charset="0"/>
              </a:rPr>
              <a:t>Joaquim Ramalho de Albuquerque (Diretor)</a:t>
            </a:r>
          </a:p>
        </p:txBody>
      </p:sp>
    </p:spTree>
    <p:extLst>
      <p:ext uri="{BB962C8B-B14F-4D97-AF65-F5344CB8AC3E}">
        <p14:creationId xmlns:p14="http://schemas.microsoft.com/office/powerpoint/2010/main" val="2961526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819C9-D617-1AC2-6CE2-FB738D45C743}"/>
            </a:ext>
          </a:extLst>
        </p:cNvPr>
        <p:cNvGrpSpPr/>
        <p:nvPr/>
      </p:nvGrpSpPr>
      <p:grpSpPr>
        <a:xfrm>
          <a:off x="0" y="0"/>
          <a:ext cx="0" cy="0"/>
          <a:chOff x="0" y="0"/>
          <a:chExt cx="0" cy="0"/>
        </a:xfrm>
      </p:grpSpPr>
      <p:sp>
        <p:nvSpPr>
          <p:cNvPr id="2" name="CaixaDeTexto 1">
            <a:extLst>
              <a:ext uri="{FF2B5EF4-FFF2-40B4-BE49-F238E27FC236}">
                <a16:creationId xmlns:a16="http://schemas.microsoft.com/office/drawing/2014/main" id="{1C6BCB5F-886F-26C5-E346-CCB4E920CAC9}"/>
              </a:ext>
            </a:extLst>
          </p:cNvPr>
          <p:cNvSpPr/>
          <p:nvPr/>
        </p:nvSpPr>
        <p:spPr>
          <a:xfrm>
            <a:off x="232580" y="1244244"/>
            <a:ext cx="11318612" cy="550037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marL="342900" indent="-342900">
              <a:lnSpc>
                <a:spcPct val="250000"/>
              </a:lnSpc>
              <a:buClr>
                <a:srgbClr val="000000"/>
              </a:buClr>
              <a:buFont typeface="Calibri Light"/>
              <a:buAutoNum type="arabicPeriod"/>
            </a:pPr>
            <a:r>
              <a:rPr lang="pt-BR" sz="2400" spc="-1" dirty="0" err="1">
                <a:solidFill>
                  <a:srgbClr val="000000"/>
                </a:solidFill>
                <a:latin typeface="+mj-lt"/>
              </a:rPr>
              <a:t>Areas</a:t>
            </a:r>
            <a:r>
              <a:rPr lang="pt-BR" sz="2400" spc="-1" dirty="0">
                <a:solidFill>
                  <a:srgbClr val="000000"/>
                </a:solidFill>
                <a:latin typeface="+mj-lt"/>
              </a:rPr>
              <a:t> </a:t>
            </a:r>
            <a:r>
              <a:rPr lang="pt-BR" sz="2400" spc="-1" dirty="0" err="1">
                <a:solidFill>
                  <a:srgbClr val="000000"/>
                </a:solidFill>
                <a:latin typeface="+mj-lt"/>
              </a:rPr>
              <a:t>audited</a:t>
            </a:r>
            <a:r>
              <a:rPr lang="pt-BR" spc="-1" dirty="0">
                <a:solidFill>
                  <a:srgbClr val="000000"/>
                </a:solidFill>
                <a:latin typeface="+mj-lt"/>
              </a:rPr>
              <a:t>:</a:t>
            </a:r>
            <a:endParaRPr lang="en-US"/>
          </a:p>
          <a:p>
            <a:pPr marL="800100" lvl="1" indent="-342900">
              <a:lnSpc>
                <a:spcPct val="150000"/>
              </a:lnSpc>
              <a:buClr>
                <a:srgbClr val="000000"/>
              </a:buClr>
              <a:buFont typeface="+mj-lt"/>
              <a:buAutoNum type="alphaLcParenR"/>
            </a:pPr>
            <a:r>
              <a:rPr lang="en-US" dirty="0"/>
              <a:t>Audit of Internal Controls and Public Debt Risk Management: to assess risk management framework, public securities auction process and payment process;</a:t>
            </a:r>
            <a:endParaRPr lang="pt-BR" spc="-1" dirty="0">
              <a:solidFill>
                <a:srgbClr val="000000"/>
              </a:solidFill>
              <a:latin typeface="+mj-lt"/>
              <a:ea typeface="Calibri Light" panose="020F0302020204030204"/>
              <a:cs typeface="Calibri Light" panose="020F0302020204030204"/>
            </a:endParaRPr>
          </a:p>
          <a:p>
            <a:pPr marL="800100" lvl="1" indent="-342900">
              <a:lnSpc>
                <a:spcPct val="150000"/>
              </a:lnSpc>
              <a:buClr>
                <a:srgbClr val="000000"/>
              </a:buClr>
              <a:buFont typeface="+mj-lt"/>
              <a:buAutoNum type="alphaLcParenR"/>
            </a:pPr>
            <a:r>
              <a:rPr lang="en-US" dirty="0"/>
              <a:t>Public Debt Sustainability: to assess the sustainability of the General Government Gross Debt (GGGD) and the compliance with the 2024 Annual Financing Plan (PAF), focusing on the main drivers of indebtedness, the management of the Federal Public Debt (FPD), debt projections, fiscal exposures (court-ordered debt payments, guarantees, and social security), and the federal government's financing needs.</a:t>
            </a:r>
            <a:endParaRPr lang="en-US" dirty="0">
              <a:ea typeface="Calibri" panose="020F0502020204030204"/>
              <a:cs typeface="Calibri" panose="020F0502020204030204"/>
            </a:endParaRPr>
          </a:p>
          <a:p>
            <a:pPr marL="800100" lvl="1" indent="-342900">
              <a:lnSpc>
                <a:spcPct val="150000"/>
              </a:lnSpc>
              <a:buClr>
                <a:srgbClr val="000000"/>
              </a:buClr>
              <a:buFont typeface="+mj-lt"/>
              <a:buAutoNum type="alphaLcParenR"/>
            </a:pPr>
            <a:r>
              <a:rPr lang="pt-BR" dirty="0"/>
              <a:t>Primary </a:t>
            </a:r>
            <a:r>
              <a:rPr lang="pt-BR" dirty="0" err="1"/>
              <a:t>auctions</a:t>
            </a:r>
            <a:r>
              <a:rPr lang="pt-BR" dirty="0"/>
              <a:t> </a:t>
            </a:r>
            <a:r>
              <a:rPr lang="pt-BR" dirty="0" err="1"/>
              <a:t>of</a:t>
            </a:r>
            <a:r>
              <a:rPr lang="pt-BR" dirty="0"/>
              <a:t> </a:t>
            </a:r>
            <a:r>
              <a:rPr lang="pt-BR" dirty="0" err="1"/>
              <a:t>government</a:t>
            </a:r>
            <a:r>
              <a:rPr lang="pt-BR" dirty="0"/>
              <a:t> </a:t>
            </a:r>
            <a:r>
              <a:rPr lang="pt-BR" dirty="0" err="1"/>
              <a:t>securities</a:t>
            </a:r>
            <a:r>
              <a:rPr lang="pt-BR" dirty="0"/>
              <a:t>: </a:t>
            </a:r>
            <a:r>
              <a:rPr lang="pt-BR" dirty="0" err="1"/>
              <a:t>to</a:t>
            </a:r>
            <a:r>
              <a:rPr lang="pt-BR" dirty="0"/>
              <a:t> </a:t>
            </a:r>
            <a:r>
              <a:rPr lang="pt-BR" dirty="0" err="1"/>
              <a:t>assess</a:t>
            </a:r>
            <a:r>
              <a:rPr lang="pt-BR" dirty="0"/>
              <a:t> </a:t>
            </a:r>
            <a:r>
              <a:rPr lang="pt-BR" dirty="0" err="1"/>
              <a:t>transparency</a:t>
            </a:r>
            <a:r>
              <a:rPr lang="pt-BR" dirty="0"/>
              <a:t>, compliance </a:t>
            </a:r>
            <a:r>
              <a:rPr lang="pt-BR" dirty="0" err="1"/>
              <a:t>with</a:t>
            </a:r>
            <a:r>
              <a:rPr lang="pt-BR" dirty="0"/>
              <a:t> </a:t>
            </a:r>
            <a:r>
              <a:rPr lang="pt-BR" dirty="0" err="1"/>
              <a:t>the</a:t>
            </a:r>
            <a:r>
              <a:rPr lang="pt-BR" dirty="0"/>
              <a:t> </a:t>
            </a:r>
            <a:r>
              <a:rPr lang="pt-BR" dirty="0" err="1"/>
              <a:t>rules</a:t>
            </a:r>
            <a:r>
              <a:rPr lang="pt-BR" dirty="0"/>
              <a:t> </a:t>
            </a:r>
            <a:r>
              <a:rPr lang="pt-BR" dirty="0" err="1"/>
              <a:t>and</a:t>
            </a:r>
            <a:r>
              <a:rPr lang="pt-BR" dirty="0"/>
              <a:t> </a:t>
            </a:r>
            <a:r>
              <a:rPr lang="pt-BR" dirty="0" err="1"/>
              <a:t>market</a:t>
            </a:r>
            <a:r>
              <a:rPr lang="pt-BR" dirty="0"/>
              <a:t> </a:t>
            </a:r>
            <a:r>
              <a:rPr lang="pt-BR" dirty="0" err="1"/>
              <a:t>concentration</a:t>
            </a:r>
            <a:r>
              <a:rPr lang="en-US" dirty="0"/>
              <a:t>.</a:t>
            </a:r>
            <a:endParaRPr lang="en-US" dirty="0">
              <a:ea typeface="Calibri" panose="020F0502020204030204"/>
              <a:cs typeface="Calibri" panose="020F0502020204030204"/>
            </a:endParaRPr>
          </a:p>
          <a:p>
            <a:pPr marL="800100" lvl="1" indent="-342900">
              <a:lnSpc>
                <a:spcPct val="150000"/>
              </a:lnSpc>
              <a:buClr>
                <a:srgbClr val="000000"/>
              </a:buClr>
              <a:buFont typeface="+mj-lt"/>
              <a:buAutoNum type="alphaLcParenR"/>
            </a:pPr>
            <a:r>
              <a:rPr lang="en-US" dirty="0"/>
              <a:t>Public Debt Fiscal Statistics: to assess the adequacy of public debt statistics in accordance with international standards.</a:t>
            </a:r>
            <a:endParaRPr lang="pt-BR" dirty="0">
              <a:ea typeface="Calibri" panose="020F0502020204030204"/>
              <a:cs typeface="Calibri" panose="020F0502020204030204"/>
            </a:endParaRPr>
          </a:p>
          <a:p>
            <a:pPr lvl="1">
              <a:lnSpc>
                <a:spcPct val="150000"/>
              </a:lnSpc>
              <a:buClr>
                <a:srgbClr val="000000"/>
              </a:buClr>
            </a:pPr>
            <a:endParaRPr lang="pt-BR" sz="1600" spc="-1" dirty="0">
              <a:solidFill>
                <a:srgbClr val="000000"/>
              </a:solidFill>
              <a:latin typeface="+mj-lt"/>
            </a:endParaRPr>
          </a:p>
        </p:txBody>
      </p:sp>
      <p:sp>
        <p:nvSpPr>
          <p:cNvPr id="6" name="CaixaDeTexto 2">
            <a:extLst>
              <a:ext uri="{FF2B5EF4-FFF2-40B4-BE49-F238E27FC236}">
                <a16:creationId xmlns:a16="http://schemas.microsoft.com/office/drawing/2014/main" id="{53194A56-F488-56D1-9E62-A11BEB74012F}"/>
              </a:ext>
            </a:extLst>
          </p:cNvPr>
          <p:cNvSpPr/>
          <p:nvPr/>
        </p:nvSpPr>
        <p:spPr>
          <a:xfrm>
            <a:off x="981307" y="169080"/>
            <a:ext cx="10961773" cy="1198875"/>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r>
              <a:rPr lang="en-US" sz="3600" dirty="0">
                <a:solidFill>
                  <a:schemeClr val="tx2"/>
                </a:solidFill>
              </a:rPr>
              <a:t>Auditing Public Debt Sustainability: key findings, recommendations, and impacts</a:t>
            </a:r>
            <a:endParaRPr lang="pt-BR" sz="3600" dirty="0">
              <a:solidFill>
                <a:schemeClr val="tx2"/>
              </a:solidFill>
            </a:endParaRPr>
          </a:p>
        </p:txBody>
      </p:sp>
    </p:spTree>
    <p:extLst>
      <p:ext uri="{BB962C8B-B14F-4D97-AF65-F5344CB8AC3E}">
        <p14:creationId xmlns:p14="http://schemas.microsoft.com/office/powerpoint/2010/main" val="4091604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ctrTitle"/>
          </p:nvPr>
        </p:nvSpPr>
        <p:spPr>
          <a:xfrm>
            <a:off x="811160" y="142488"/>
            <a:ext cx="8799786" cy="1087867"/>
          </a:xfrm>
        </p:spPr>
        <p:txBody>
          <a:bodyPr vert="horz" lIns="91440" tIns="45720" rIns="91440" bIns="45720" rtlCol="0" anchor="ctr" anchorCtr="0">
            <a:noAutofit/>
          </a:bodyPr>
          <a:lstStyle/>
          <a:p>
            <a:pPr algn="ctr"/>
            <a:r>
              <a:rPr lang="en-US" sz="3600" dirty="0">
                <a:solidFill>
                  <a:schemeClr val="tx1">
                    <a:lumMod val="65000"/>
                    <a:lumOff val="35000"/>
                  </a:schemeClr>
                </a:solidFill>
                <a:latin typeface="+mj-lt"/>
              </a:rPr>
              <a:t>Audit of Internal Controls and Public Debt Risk Management</a:t>
            </a:r>
            <a:r>
              <a:rPr lang="pt-BR" sz="3600" dirty="0">
                <a:solidFill>
                  <a:schemeClr val="tx1">
                    <a:lumMod val="65000"/>
                    <a:lumOff val="35000"/>
                  </a:schemeClr>
                </a:solidFill>
                <a:latin typeface="+mj-lt"/>
              </a:rPr>
              <a:t> </a:t>
            </a:r>
          </a:p>
        </p:txBody>
      </p:sp>
      <p:sp>
        <p:nvSpPr>
          <p:cNvPr id="10" name="CaixaDeTexto 9">
            <a:extLst>
              <a:ext uri="{FF2B5EF4-FFF2-40B4-BE49-F238E27FC236}">
                <a16:creationId xmlns:a16="http://schemas.microsoft.com/office/drawing/2014/main" id="{83989CDB-DE66-94FF-0F9E-8969612A9676}"/>
              </a:ext>
            </a:extLst>
          </p:cNvPr>
          <p:cNvSpPr txBox="1"/>
          <p:nvPr/>
        </p:nvSpPr>
        <p:spPr>
          <a:xfrm>
            <a:off x="2009620" y="3913026"/>
            <a:ext cx="2343115" cy="523220"/>
          </a:xfrm>
          <a:prstGeom prst="rect">
            <a:avLst/>
          </a:prstGeom>
        </p:spPr>
        <p:txBody>
          <a:bodyPr wrap="square" rtlCol="0">
            <a:spAutoFit/>
          </a:bodyPr>
          <a:lstStyle/>
          <a:p>
            <a:pPr algn="ctr"/>
            <a:r>
              <a:rPr lang="pt-BR" sz="2800" b="1" dirty="0" err="1"/>
              <a:t>Objective</a:t>
            </a:r>
            <a:endParaRPr lang="pt-BR" sz="2800" b="1" dirty="0"/>
          </a:p>
        </p:txBody>
      </p:sp>
      <p:sp>
        <p:nvSpPr>
          <p:cNvPr id="33" name="Pentágono 32">
            <a:extLst>
              <a:ext uri="{FF2B5EF4-FFF2-40B4-BE49-F238E27FC236}">
                <a16:creationId xmlns:a16="http://schemas.microsoft.com/office/drawing/2014/main" id="{35B9B9E6-5B27-D2A4-3D0D-E8D308784F61}"/>
              </a:ext>
            </a:extLst>
          </p:cNvPr>
          <p:cNvSpPr/>
          <p:nvPr/>
        </p:nvSpPr>
        <p:spPr>
          <a:xfrm>
            <a:off x="6250671" y="1860968"/>
            <a:ext cx="5804528" cy="1993888"/>
          </a:xfrm>
          <a:prstGeom prst="homePlate">
            <a:avLst>
              <a:gd name="adj" fmla="val 0"/>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150000"/>
              </a:lnSpc>
            </a:pPr>
            <a:r>
              <a:rPr lang="en-US" sz="1600" dirty="0">
                <a:solidFill>
                  <a:schemeClr val="tx2">
                    <a:lumMod val="75000"/>
                    <a:lumOff val="25000"/>
                  </a:schemeClr>
                </a:solidFill>
              </a:rPr>
              <a:t>The following processes were selected:</a:t>
            </a:r>
            <a:endParaRPr lang="pt-BR" sz="1600" dirty="0">
              <a:solidFill>
                <a:schemeClr val="tx2">
                  <a:lumMod val="75000"/>
                  <a:lumOff val="25000"/>
                </a:schemeClr>
              </a:solidFill>
            </a:endParaRPr>
          </a:p>
          <a:p>
            <a:pPr marL="360000" indent="-285750">
              <a:lnSpc>
                <a:spcPct val="150000"/>
              </a:lnSpc>
              <a:spcBef>
                <a:spcPts val="1200"/>
              </a:spcBef>
              <a:buClr>
                <a:schemeClr val="tx2">
                  <a:lumMod val="65000"/>
                  <a:lumOff val="35000"/>
                </a:schemeClr>
              </a:buClr>
              <a:buSzPct val="70000"/>
              <a:buFont typeface="Wingdings" panose="05000000000000000000" pitchFamily="2" charset="2"/>
              <a:buChar char="§"/>
            </a:pPr>
            <a:r>
              <a:rPr lang="pt-BR" sz="1600" dirty="0" err="1">
                <a:solidFill>
                  <a:schemeClr val="tx2">
                    <a:lumMod val="75000"/>
                    <a:lumOff val="25000"/>
                  </a:schemeClr>
                </a:solidFill>
              </a:rPr>
              <a:t>Definition</a:t>
            </a:r>
            <a:r>
              <a:rPr lang="pt-BR" sz="1600" dirty="0">
                <a:solidFill>
                  <a:schemeClr val="tx2">
                    <a:lumMod val="75000"/>
                    <a:lumOff val="25000"/>
                  </a:schemeClr>
                </a:solidFill>
              </a:rPr>
              <a:t> </a:t>
            </a:r>
            <a:r>
              <a:rPr lang="pt-BR" sz="1600" dirty="0" err="1">
                <a:solidFill>
                  <a:schemeClr val="tx2">
                    <a:lumMod val="75000"/>
                    <a:lumOff val="25000"/>
                  </a:schemeClr>
                </a:solidFill>
              </a:rPr>
              <a:t>and</a:t>
            </a:r>
            <a:r>
              <a:rPr lang="pt-BR" sz="1600" dirty="0">
                <a:solidFill>
                  <a:schemeClr val="tx2">
                    <a:lumMod val="75000"/>
                    <a:lumOff val="25000"/>
                  </a:schemeClr>
                </a:solidFill>
              </a:rPr>
              <a:t> </a:t>
            </a:r>
            <a:r>
              <a:rPr lang="pt-BR" sz="1600" dirty="0" err="1">
                <a:solidFill>
                  <a:schemeClr val="tx2">
                    <a:lumMod val="75000"/>
                    <a:lumOff val="25000"/>
                  </a:schemeClr>
                </a:solidFill>
              </a:rPr>
              <a:t>Monitoring</a:t>
            </a:r>
            <a:r>
              <a:rPr lang="pt-BR" sz="1600" dirty="0">
                <a:solidFill>
                  <a:schemeClr val="tx2">
                    <a:lumMod val="75000"/>
                    <a:lumOff val="25000"/>
                  </a:schemeClr>
                </a:solidFill>
              </a:rPr>
              <a:t> </a:t>
            </a:r>
            <a:r>
              <a:rPr lang="pt-BR" sz="1600" dirty="0" err="1">
                <a:solidFill>
                  <a:schemeClr val="tx2">
                    <a:lumMod val="75000"/>
                    <a:lumOff val="25000"/>
                  </a:schemeClr>
                </a:solidFill>
              </a:rPr>
              <a:t>of</a:t>
            </a:r>
            <a:r>
              <a:rPr lang="pt-BR" sz="1600" dirty="0">
                <a:solidFill>
                  <a:schemeClr val="tx2">
                    <a:lumMod val="75000"/>
                    <a:lumOff val="25000"/>
                  </a:schemeClr>
                </a:solidFill>
              </a:rPr>
              <a:t> </a:t>
            </a:r>
            <a:r>
              <a:rPr lang="pt-BR" sz="1600" dirty="0" err="1">
                <a:solidFill>
                  <a:schemeClr val="tx2">
                    <a:lumMod val="75000"/>
                    <a:lumOff val="25000"/>
                  </a:schemeClr>
                </a:solidFill>
              </a:rPr>
              <a:t>the</a:t>
            </a:r>
            <a:r>
              <a:rPr lang="pt-BR" sz="1600" dirty="0">
                <a:solidFill>
                  <a:schemeClr val="tx2">
                    <a:lumMod val="75000"/>
                    <a:lumOff val="25000"/>
                  </a:schemeClr>
                </a:solidFill>
              </a:rPr>
              <a:t> Risk Management Framework</a:t>
            </a:r>
          </a:p>
          <a:p>
            <a:pPr marL="360000" indent="-285750">
              <a:lnSpc>
                <a:spcPct val="150000"/>
              </a:lnSpc>
              <a:spcBef>
                <a:spcPts val="600"/>
              </a:spcBef>
              <a:buClr>
                <a:schemeClr val="tx2">
                  <a:lumMod val="65000"/>
                  <a:lumOff val="35000"/>
                </a:schemeClr>
              </a:buClr>
              <a:buSzPct val="70000"/>
              <a:buFont typeface="Wingdings" panose="05000000000000000000" pitchFamily="2" charset="2"/>
              <a:buChar char="§"/>
            </a:pPr>
            <a:r>
              <a:rPr lang="pt-BR" sz="1600" dirty="0" err="1">
                <a:solidFill>
                  <a:schemeClr val="tx2">
                    <a:lumMod val="75000"/>
                    <a:lumOff val="25000"/>
                  </a:schemeClr>
                </a:solidFill>
              </a:rPr>
              <a:t>Traditional</a:t>
            </a:r>
            <a:r>
              <a:rPr lang="pt-BR" sz="1600" dirty="0">
                <a:solidFill>
                  <a:schemeClr val="tx2">
                    <a:lumMod val="75000"/>
                    <a:lumOff val="25000"/>
                  </a:schemeClr>
                </a:solidFill>
              </a:rPr>
              <a:t> </a:t>
            </a:r>
            <a:r>
              <a:rPr lang="pt-BR" sz="1600" dirty="0" err="1">
                <a:solidFill>
                  <a:schemeClr val="tx2">
                    <a:lumMod val="75000"/>
                    <a:lumOff val="25000"/>
                  </a:schemeClr>
                </a:solidFill>
              </a:rPr>
              <a:t>Auction</a:t>
            </a:r>
            <a:r>
              <a:rPr lang="pt-BR" sz="1600" dirty="0">
                <a:solidFill>
                  <a:schemeClr val="tx2">
                    <a:lumMod val="75000"/>
                    <a:lumOff val="25000"/>
                  </a:schemeClr>
                </a:solidFill>
              </a:rPr>
              <a:t> </a:t>
            </a:r>
            <a:r>
              <a:rPr lang="pt-BR" sz="1600" dirty="0" err="1">
                <a:solidFill>
                  <a:schemeClr val="tx2">
                    <a:lumMod val="75000"/>
                    <a:lumOff val="25000"/>
                  </a:schemeClr>
                </a:solidFill>
              </a:rPr>
              <a:t>Process</a:t>
            </a:r>
            <a:r>
              <a:rPr lang="pt-BR" sz="1600" dirty="0">
                <a:solidFill>
                  <a:schemeClr val="tx2">
                    <a:lumMod val="75000"/>
                    <a:lumOff val="25000"/>
                  </a:schemeClr>
                </a:solidFill>
              </a:rPr>
              <a:t> </a:t>
            </a:r>
            <a:r>
              <a:rPr lang="pt-BR" sz="1600" dirty="0" err="1">
                <a:solidFill>
                  <a:schemeClr val="tx2">
                    <a:lumMod val="75000"/>
                    <a:lumOff val="25000"/>
                  </a:schemeClr>
                </a:solidFill>
              </a:rPr>
              <a:t>and</a:t>
            </a:r>
            <a:r>
              <a:rPr lang="pt-BR" sz="1600" dirty="0">
                <a:solidFill>
                  <a:schemeClr val="tx2">
                    <a:lumMod val="75000"/>
                    <a:lumOff val="25000"/>
                  </a:schemeClr>
                </a:solidFill>
              </a:rPr>
              <a:t> </a:t>
            </a:r>
            <a:r>
              <a:rPr lang="pt-BR" sz="1600" dirty="0" err="1">
                <a:solidFill>
                  <a:schemeClr val="tx2">
                    <a:lumMod val="75000"/>
                    <a:lumOff val="25000"/>
                  </a:schemeClr>
                </a:solidFill>
              </a:rPr>
              <a:t>Government</a:t>
            </a:r>
            <a:r>
              <a:rPr lang="pt-BR" sz="1600" dirty="0">
                <a:solidFill>
                  <a:schemeClr val="tx2">
                    <a:lumMod val="75000"/>
                    <a:lumOff val="25000"/>
                  </a:schemeClr>
                </a:solidFill>
              </a:rPr>
              <a:t> </a:t>
            </a:r>
            <a:r>
              <a:rPr lang="pt-BR" sz="1600" dirty="0" err="1">
                <a:solidFill>
                  <a:schemeClr val="tx2">
                    <a:lumMod val="75000"/>
                    <a:lumOff val="25000"/>
                  </a:schemeClr>
                </a:solidFill>
              </a:rPr>
              <a:t>Securities</a:t>
            </a:r>
            <a:endParaRPr lang="pt-BR" sz="1600" dirty="0">
              <a:solidFill>
                <a:schemeClr val="tx2">
                  <a:lumMod val="75000"/>
                  <a:lumOff val="25000"/>
                </a:schemeClr>
              </a:solidFill>
            </a:endParaRPr>
          </a:p>
          <a:p>
            <a:pPr marL="360000" indent="-285750">
              <a:lnSpc>
                <a:spcPct val="150000"/>
              </a:lnSpc>
              <a:spcBef>
                <a:spcPts val="600"/>
              </a:spcBef>
              <a:buClr>
                <a:schemeClr val="tx2">
                  <a:lumMod val="65000"/>
                  <a:lumOff val="35000"/>
                </a:schemeClr>
              </a:buClr>
              <a:buSzPct val="70000"/>
              <a:buFont typeface="Wingdings" panose="05000000000000000000" pitchFamily="2" charset="2"/>
              <a:buChar char="§"/>
            </a:pPr>
            <a:r>
              <a:rPr lang="pt-BR" sz="1600" dirty="0" err="1">
                <a:solidFill>
                  <a:schemeClr val="tx2">
                    <a:lumMod val="75000"/>
                    <a:lumOff val="25000"/>
                  </a:schemeClr>
                </a:solidFill>
              </a:rPr>
              <a:t>Payment</a:t>
            </a:r>
            <a:r>
              <a:rPr lang="pt-BR" sz="1600" dirty="0">
                <a:solidFill>
                  <a:schemeClr val="tx2">
                    <a:lumMod val="75000"/>
                    <a:lumOff val="25000"/>
                  </a:schemeClr>
                </a:solidFill>
              </a:rPr>
              <a:t> </a:t>
            </a:r>
            <a:r>
              <a:rPr lang="pt-BR" sz="1600" dirty="0" err="1">
                <a:solidFill>
                  <a:schemeClr val="tx2">
                    <a:lumMod val="75000"/>
                    <a:lumOff val="25000"/>
                  </a:schemeClr>
                </a:solidFill>
              </a:rPr>
              <a:t>Process</a:t>
            </a:r>
            <a:r>
              <a:rPr lang="pt-BR" sz="1600" dirty="0">
                <a:solidFill>
                  <a:schemeClr val="tx2">
                    <a:lumMod val="75000"/>
                    <a:lumOff val="25000"/>
                  </a:schemeClr>
                </a:solidFill>
              </a:rPr>
              <a:t> </a:t>
            </a:r>
            <a:r>
              <a:rPr lang="pt-BR" sz="1600" dirty="0" err="1">
                <a:solidFill>
                  <a:schemeClr val="tx2">
                    <a:lumMod val="75000"/>
                    <a:lumOff val="25000"/>
                  </a:schemeClr>
                </a:solidFill>
              </a:rPr>
              <a:t>of</a:t>
            </a:r>
            <a:r>
              <a:rPr lang="pt-BR" sz="1600" dirty="0">
                <a:solidFill>
                  <a:schemeClr val="tx2">
                    <a:lumMod val="75000"/>
                    <a:lumOff val="25000"/>
                  </a:schemeClr>
                </a:solidFill>
              </a:rPr>
              <a:t> </a:t>
            </a:r>
            <a:r>
              <a:rPr lang="pt-BR" sz="1600" dirty="0" err="1">
                <a:solidFill>
                  <a:schemeClr val="tx2">
                    <a:lumMod val="75000"/>
                    <a:lumOff val="25000"/>
                  </a:schemeClr>
                </a:solidFill>
              </a:rPr>
              <a:t>Matured</a:t>
            </a:r>
            <a:r>
              <a:rPr lang="pt-BR" sz="1600" dirty="0">
                <a:solidFill>
                  <a:schemeClr val="tx2">
                    <a:lumMod val="75000"/>
                    <a:lumOff val="25000"/>
                  </a:schemeClr>
                </a:solidFill>
              </a:rPr>
              <a:t> </a:t>
            </a:r>
            <a:r>
              <a:rPr lang="pt-BR" sz="1600" dirty="0" err="1">
                <a:solidFill>
                  <a:schemeClr val="tx2">
                    <a:lumMod val="75000"/>
                    <a:lumOff val="25000"/>
                  </a:schemeClr>
                </a:solidFill>
              </a:rPr>
              <a:t>Securities</a:t>
            </a:r>
            <a:endParaRPr lang="pt-BR" sz="1600" dirty="0">
              <a:solidFill>
                <a:schemeClr val="tx2">
                  <a:lumMod val="75000"/>
                  <a:lumOff val="25000"/>
                </a:schemeClr>
              </a:solidFill>
            </a:endParaRPr>
          </a:p>
        </p:txBody>
      </p:sp>
      <p:sp>
        <p:nvSpPr>
          <p:cNvPr id="34" name="Pentágono 33">
            <a:extLst>
              <a:ext uri="{FF2B5EF4-FFF2-40B4-BE49-F238E27FC236}">
                <a16:creationId xmlns:a16="http://schemas.microsoft.com/office/drawing/2014/main" id="{D5CA9C4D-957F-0D1E-AE08-4F6BA3B89EE9}"/>
              </a:ext>
            </a:extLst>
          </p:cNvPr>
          <p:cNvSpPr/>
          <p:nvPr/>
        </p:nvSpPr>
        <p:spPr>
          <a:xfrm>
            <a:off x="6490162" y="4496018"/>
            <a:ext cx="5313155" cy="2082616"/>
          </a:xfrm>
          <a:prstGeom prst="homePlate">
            <a:avLst>
              <a:gd name="adj" fmla="val 45793"/>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40000" indent="-285750">
              <a:lnSpc>
                <a:spcPct val="150000"/>
              </a:lnSpc>
              <a:spcBef>
                <a:spcPts val="600"/>
              </a:spcBef>
              <a:buFont typeface="Wingdings" panose="05000000000000000000" pitchFamily="2" charset="2"/>
              <a:buChar char="ü"/>
            </a:pPr>
            <a:r>
              <a:rPr lang="pt-BR" sz="2000" dirty="0">
                <a:solidFill>
                  <a:schemeClr val="tx2">
                    <a:lumMod val="75000"/>
                    <a:lumOff val="25000"/>
                  </a:schemeClr>
                </a:solidFill>
              </a:rPr>
              <a:t>ISO 31000:2009</a:t>
            </a:r>
          </a:p>
          <a:p>
            <a:pPr marL="540000" indent="-285750">
              <a:lnSpc>
                <a:spcPct val="150000"/>
              </a:lnSpc>
              <a:spcBef>
                <a:spcPts val="600"/>
              </a:spcBef>
              <a:buFont typeface="Wingdings" panose="05000000000000000000" pitchFamily="2" charset="2"/>
              <a:buChar char="ü"/>
            </a:pPr>
            <a:r>
              <a:rPr lang="pt-BR" sz="2000" dirty="0">
                <a:solidFill>
                  <a:schemeClr val="tx2">
                    <a:lumMod val="75000"/>
                    <a:lumOff val="25000"/>
                  </a:schemeClr>
                </a:solidFill>
              </a:rPr>
              <a:t>IN CGU 01/2016</a:t>
            </a:r>
          </a:p>
          <a:p>
            <a:pPr marL="540000" indent="-285750">
              <a:lnSpc>
                <a:spcPct val="150000"/>
              </a:lnSpc>
              <a:spcBef>
                <a:spcPts val="600"/>
              </a:spcBef>
              <a:buFont typeface="Wingdings" panose="05000000000000000000" pitchFamily="2" charset="2"/>
              <a:buChar char="ü"/>
            </a:pPr>
            <a:r>
              <a:rPr lang="pt-BR" sz="2000" dirty="0" err="1">
                <a:solidFill>
                  <a:schemeClr val="tx2">
                    <a:lumMod val="75000"/>
                    <a:lumOff val="25000"/>
                  </a:schemeClr>
                </a:solidFill>
              </a:rPr>
              <a:t>Publications</a:t>
            </a:r>
            <a:r>
              <a:rPr lang="pt-BR" sz="2000" dirty="0">
                <a:solidFill>
                  <a:schemeClr val="tx2">
                    <a:lumMod val="75000"/>
                    <a:lumOff val="25000"/>
                  </a:schemeClr>
                </a:solidFill>
              </a:rPr>
              <a:t> COSO</a:t>
            </a:r>
          </a:p>
          <a:p>
            <a:pPr marL="540000" indent="-285750">
              <a:lnSpc>
                <a:spcPct val="150000"/>
              </a:lnSpc>
              <a:spcBef>
                <a:spcPts val="600"/>
              </a:spcBef>
              <a:buFont typeface="Wingdings" panose="05000000000000000000" pitchFamily="2" charset="2"/>
              <a:buChar char="ü"/>
            </a:pPr>
            <a:r>
              <a:rPr lang="pt-BR" sz="2000" dirty="0" err="1">
                <a:solidFill>
                  <a:schemeClr val="tx2">
                    <a:lumMod val="75000"/>
                    <a:lumOff val="25000"/>
                  </a:schemeClr>
                </a:solidFill>
              </a:rPr>
              <a:t>Regulations</a:t>
            </a:r>
            <a:r>
              <a:rPr lang="pt-BR" sz="2000" dirty="0">
                <a:solidFill>
                  <a:schemeClr val="tx2">
                    <a:lumMod val="75000"/>
                    <a:lumOff val="25000"/>
                  </a:schemeClr>
                </a:solidFill>
              </a:rPr>
              <a:t> </a:t>
            </a:r>
            <a:r>
              <a:rPr lang="pt-BR" sz="2000" dirty="0" err="1">
                <a:solidFill>
                  <a:schemeClr val="tx2">
                    <a:lumMod val="75000"/>
                    <a:lumOff val="25000"/>
                  </a:schemeClr>
                </a:solidFill>
              </a:rPr>
              <a:t>and</a:t>
            </a:r>
            <a:r>
              <a:rPr lang="pt-BR" sz="2000" dirty="0">
                <a:solidFill>
                  <a:schemeClr val="tx2">
                    <a:lumMod val="75000"/>
                    <a:lumOff val="25000"/>
                  </a:schemeClr>
                </a:solidFill>
              </a:rPr>
              <a:t> </a:t>
            </a:r>
            <a:r>
              <a:rPr lang="pt-BR" sz="2000" dirty="0" err="1">
                <a:solidFill>
                  <a:schemeClr val="tx2">
                    <a:lumMod val="75000"/>
                    <a:lumOff val="25000"/>
                  </a:schemeClr>
                </a:solidFill>
              </a:rPr>
              <a:t>Manuals</a:t>
            </a:r>
            <a:r>
              <a:rPr lang="pt-BR" sz="2000" dirty="0">
                <a:solidFill>
                  <a:schemeClr val="tx2">
                    <a:lumMod val="75000"/>
                    <a:lumOff val="25000"/>
                  </a:schemeClr>
                </a:solidFill>
              </a:rPr>
              <a:t> </a:t>
            </a:r>
            <a:r>
              <a:rPr lang="pt-BR" sz="2000" dirty="0" err="1">
                <a:solidFill>
                  <a:schemeClr val="tx2">
                    <a:lumMod val="75000"/>
                    <a:lumOff val="25000"/>
                  </a:schemeClr>
                </a:solidFill>
              </a:rPr>
              <a:t>of</a:t>
            </a:r>
            <a:r>
              <a:rPr lang="pt-BR" sz="2000" dirty="0">
                <a:solidFill>
                  <a:schemeClr val="tx2">
                    <a:lumMod val="75000"/>
                    <a:lumOff val="25000"/>
                  </a:schemeClr>
                </a:solidFill>
              </a:rPr>
              <a:t> </a:t>
            </a:r>
            <a:r>
              <a:rPr lang="pt-BR" sz="2000" dirty="0" err="1">
                <a:solidFill>
                  <a:schemeClr val="tx2">
                    <a:lumMod val="75000"/>
                    <a:lumOff val="25000"/>
                  </a:schemeClr>
                </a:solidFill>
              </a:rPr>
              <a:t>the</a:t>
            </a:r>
            <a:r>
              <a:rPr lang="pt-BR" sz="2000" dirty="0">
                <a:solidFill>
                  <a:schemeClr val="tx2">
                    <a:lumMod val="75000"/>
                    <a:lumOff val="25000"/>
                  </a:schemeClr>
                </a:solidFill>
              </a:rPr>
              <a:t> DMO</a:t>
            </a:r>
          </a:p>
        </p:txBody>
      </p:sp>
      <p:sp>
        <p:nvSpPr>
          <p:cNvPr id="35" name="CaixaDeTexto 34">
            <a:extLst>
              <a:ext uri="{FF2B5EF4-FFF2-40B4-BE49-F238E27FC236}">
                <a16:creationId xmlns:a16="http://schemas.microsoft.com/office/drawing/2014/main" id="{C7043A9B-3867-F5FF-D8A6-72D067219809}"/>
              </a:ext>
            </a:extLst>
          </p:cNvPr>
          <p:cNvSpPr txBox="1"/>
          <p:nvPr/>
        </p:nvSpPr>
        <p:spPr>
          <a:xfrm>
            <a:off x="7364330" y="4034353"/>
            <a:ext cx="3423684" cy="523220"/>
          </a:xfrm>
          <a:prstGeom prst="rect">
            <a:avLst/>
          </a:prstGeom>
        </p:spPr>
        <p:txBody>
          <a:bodyPr wrap="square" rtlCol="0">
            <a:spAutoFit/>
          </a:bodyPr>
          <a:lstStyle/>
          <a:p>
            <a:pPr algn="ctr"/>
            <a:r>
              <a:rPr lang="pt-BR" sz="2800" b="1" dirty="0" err="1"/>
              <a:t>Criteria</a:t>
            </a:r>
            <a:endParaRPr lang="pt-BR" sz="2800" b="1" dirty="0"/>
          </a:p>
        </p:txBody>
      </p:sp>
      <p:sp>
        <p:nvSpPr>
          <p:cNvPr id="6" name="CaixaDeTexto 5">
            <a:extLst>
              <a:ext uri="{FF2B5EF4-FFF2-40B4-BE49-F238E27FC236}">
                <a16:creationId xmlns:a16="http://schemas.microsoft.com/office/drawing/2014/main" id="{FA976BF5-342D-BB39-0EE1-EF7253F59C25}"/>
              </a:ext>
            </a:extLst>
          </p:cNvPr>
          <p:cNvSpPr txBox="1"/>
          <p:nvPr/>
        </p:nvSpPr>
        <p:spPr>
          <a:xfrm>
            <a:off x="7454760" y="1409852"/>
            <a:ext cx="3423684" cy="523220"/>
          </a:xfrm>
          <a:prstGeom prst="rect">
            <a:avLst/>
          </a:prstGeom>
        </p:spPr>
        <p:txBody>
          <a:bodyPr wrap="square" rtlCol="0">
            <a:spAutoFit/>
          </a:bodyPr>
          <a:lstStyle/>
          <a:p>
            <a:pPr algn="ctr"/>
            <a:r>
              <a:rPr lang="pt-BR" sz="2800" b="1" dirty="0" err="1"/>
              <a:t>Scope</a:t>
            </a:r>
            <a:endParaRPr lang="pt-BR" sz="2800" b="1" dirty="0"/>
          </a:p>
        </p:txBody>
      </p:sp>
      <p:grpSp>
        <p:nvGrpSpPr>
          <p:cNvPr id="14" name="Agrupar 13">
            <a:extLst>
              <a:ext uri="{FF2B5EF4-FFF2-40B4-BE49-F238E27FC236}">
                <a16:creationId xmlns:a16="http://schemas.microsoft.com/office/drawing/2014/main" id="{85ECA1EE-043B-0EF7-038D-73A11F8338F1}"/>
              </a:ext>
            </a:extLst>
          </p:cNvPr>
          <p:cNvGrpSpPr/>
          <p:nvPr/>
        </p:nvGrpSpPr>
        <p:grpSpPr>
          <a:xfrm>
            <a:off x="359921" y="1230355"/>
            <a:ext cx="5707318" cy="2803998"/>
            <a:chOff x="219639" y="907824"/>
            <a:chExt cx="6070554" cy="2414633"/>
          </a:xfrm>
        </p:grpSpPr>
        <p:sp>
          <p:nvSpPr>
            <p:cNvPr id="4" name="Retângulo 3">
              <a:extLst>
                <a:ext uri="{FF2B5EF4-FFF2-40B4-BE49-F238E27FC236}">
                  <a16:creationId xmlns:a16="http://schemas.microsoft.com/office/drawing/2014/main" id="{0721D3C6-82C3-B5E3-991E-130CF6A160AB}"/>
                </a:ext>
              </a:extLst>
            </p:cNvPr>
            <p:cNvSpPr/>
            <p:nvPr/>
          </p:nvSpPr>
          <p:spPr>
            <a:xfrm>
              <a:off x="219639" y="1339117"/>
              <a:ext cx="6070554" cy="1983340"/>
            </a:xfrm>
            <a:prstGeom prst="rect">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id="{7FD745E6-EE6B-13E1-0D18-7AF975C66041}"/>
                </a:ext>
              </a:extLst>
            </p:cNvPr>
            <p:cNvSpPr txBox="1"/>
            <p:nvPr/>
          </p:nvSpPr>
          <p:spPr>
            <a:xfrm>
              <a:off x="518955" y="1640610"/>
              <a:ext cx="5463540" cy="1260345"/>
            </a:xfrm>
            <a:prstGeom prst="rect">
              <a:avLst/>
            </a:prstGeom>
          </p:spPr>
          <p:txBody>
            <a:bodyPr wrap="square" rtlCol="0">
              <a:spAutoFit/>
            </a:bodyPr>
            <a:lstStyle/>
            <a:p>
              <a:pPr algn="ctr">
                <a:lnSpc>
                  <a:spcPct val="130000"/>
                </a:lnSpc>
              </a:pPr>
              <a:r>
                <a:rPr lang="pt-BR" sz="2000" spc="30" dirty="0" err="1">
                  <a:solidFill>
                    <a:schemeClr val="tx2">
                      <a:lumMod val="85000"/>
                      <a:lumOff val="15000"/>
                    </a:schemeClr>
                  </a:solidFill>
                </a:rPr>
                <a:t>Organizational</a:t>
              </a:r>
              <a:r>
                <a:rPr lang="pt-BR" sz="2000" spc="30" dirty="0">
                  <a:solidFill>
                    <a:schemeClr val="tx2">
                      <a:lumMod val="85000"/>
                      <a:lumOff val="15000"/>
                    </a:schemeClr>
                  </a:solidFill>
                </a:rPr>
                <a:t> Risk Management </a:t>
              </a:r>
              <a:r>
                <a:rPr lang="pt-BR" sz="2000" spc="30" dirty="0" err="1">
                  <a:solidFill>
                    <a:schemeClr val="tx2">
                      <a:lumMod val="85000"/>
                      <a:lumOff val="15000"/>
                    </a:schemeClr>
                  </a:solidFill>
                </a:rPr>
                <a:t>is</a:t>
              </a:r>
              <a:r>
                <a:rPr lang="pt-BR" sz="2000" spc="30" dirty="0">
                  <a:solidFill>
                    <a:schemeClr val="tx2">
                      <a:lumMod val="85000"/>
                      <a:lumOff val="15000"/>
                    </a:schemeClr>
                  </a:solidFill>
                </a:rPr>
                <a:t> a </a:t>
              </a:r>
              <a:r>
                <a:rPr lang="pt-BR" sz="2000" spc="30" dirty="0" err="1">
                  <a:solidFill>
                    <a:schemeClr val="tx2">
                      <a:lumMod val="85000"/>
                      <a:lumOff val="15000"/>
                    </a:schemeClr>
                  </a:solidFill>
                </a:rPr>
                <a:t>relevant</a:t>
              </a:r>
              <a:r>
                <a:rPr lang="pt-BR" sz="2000" spc="30" dirty="0">
                  <a:solidFill>
                    <a:schemeClr val="tx2">
                      <a:lumMod val="85000"/>
                      <a:lumOff val="15000"/>
                    </a:schemeClr>
                  </a:solidFill>
                </a:rPr>
                <a:t> </a:t>
              </a:r>
              <a:r>
                <a:rPr lang="pt-BR" sz="2000" spc="30" dirty="0" err="1">
                  <a:solidFill>
                    <a:schemeClr val="tx2">
                      <a:lumMod val="85000"/>
                      <a:lumOff val="15000"/>
                    </a:schemeClr>
                  </a:solidFill>
                </a:rPr>
                <a:t>process</a:t>
              </a:r>
              <a:r>
                <a:rPr lang="pt-BR" sz="2000" spc="30" dirty="0">
                  <a:solidFill>
                    <a:schemeClr val="tx2">
                      <a:lumMod val="85000"/>
                      <a:lumOff val="15000"/>
                    </a:schemeClr>
                  </a:solidFill>
                </a:rPr>
                <a:t> </a:t>
              </a:r>
              <a:r>
                <a:rPr lang="pt-BR" sz="2000" spc="30" dirty="0" err="1">
                  <a:solidFill>
                    <a:schemeClr val="tx2">
                      <a:lumMod val="85000"/>
                      <a:lumOff val="15000"/>
                    </a:schemeClr>
                  </a:solidFill>
                </a:rPr>
                <a:t>to</a:t>
              </a:r>
              <a:r>
                <a:rPr lang="pt-BR" sz="2000" spc="30" dirty="0">
                  <a:solidFill>
                    <a:schemeClr val="tx2">
                      <a:lumMod val="85000"/>
                      <a:lumOff val="15000"/>
                    </a:schemeClr>
                  </a:solidFill>
                </a:rPr>
                <a:t> </a:t>
              </a:r>
              <a:r>
                <a:rPr lang="pt-BR" sz="2000" spc="30" dirty="0" err="1">
                  <a:solidFill>
                    <a:schemeClr val="tx2">
                      <a:lumMod val="85000"/>
                      <a:lumOff val="15000"/>
                    </a:schemeClr>
                  </a:solidFill>
                </a:rPr>
                <a:t>ensure</a:t>
              </a:r>
              <a:r>
                <a:rPr lang="pt-BR" sz="2000" spc="30" dirty="0">
                  <a:solidFill>
                    <a:schemeClr val="tx2">
                      <a:lumMod val="85000"/>
                      <a:lumOff val="15000"/>
                    </a:schemeClr>
                  </a:solidFill>
                </a:rPr>
                <a:t> </a:t>
              </a:r>
              <a:r>
                <a:rPr lang="pt-BR" sz="2000" spc="30" dirty="0" err="1">
                  <a:solidFill>
                    <a:schemeClr val="tx2">
                      <a:lumMod val="85000"/>
                      <a:lumOff val="15000"/>
                    </a:schemeClr>
                  </a:solidFill>
                </a:rPr>
                <a:t>the</a:t>
              </a:r>
              <a:r>
                <a:rPr lang="pt-BR" sz="2000" spc="30" dirty="0">
                  <a:solidFill>
                    <a:schemeClr val="tx2">
                      <a:lumMod val="85000"/>
                      <a:lumOff val="15000"/>
                    </a:schemeClr>
                  </a:solidFill>
                </a:rPr>
                <a:t> </a:t>
              </a:r>
              <a:r>
                <a:rPr lang="pt-BR" sz="2000" spc="30" dirty="0" err="1">
                  <a:solidFill>
                    <a:schemeClr val="tx2">
                      <a:lumMod val="85000"/>
                      <a:lumOff val="15000"/>
                    </a:schemeClr>
                  </a:solidFill>
                </a:rPr>
                <a:t>achievement</a:t>
              </a:r>
              <a:r>
                <a:rPr lang="pt-BR" sz="2000" spc="30" dirty="0">
                  <a:solidFill>
                    <a:schemeClr val="tx2">
                      <a:lumMod val="85000"/>
                      <a:lumOff val="15000"/>
                    </a:schemeClr>
                  </a:solidFill>
                </a:rPr>
                <a:t> </a:t>
              </a:r>
              <a:r>
                <a:rPr lang="pt-BR" sz="2000" spc="30" dirty="0" err="1">
                  <a:solidFill>
                    <a:schemeClr val="tx2">
                      <a:lumMod val="85000"/>
                      <a:lumOff val="15000"/>
                    </a:schemeClr>
                  </a:solidFill>
                </a:rPr>
                <a:t>of</a:t>
              </a:r>
              <a:r>
                <a:rPr lang="pt-BR" sz="2000" spc="30" dirty="0">
                  <a:solidFill>
                    <a:schemeClr val="tx2">
                      <a:lumMod val="85000"/>
                      <a:lumOff val="15000"/>
                    </a:schemeClr>
                  </a:solidFill>
                </a:rPr>
                <a:t> </a:t>
              </a:r>
              <a:r>
                <a:rPr lang="pt-BR" sz="2000" spc="30" dirty="0" err="1">
                  <a:solidFill>
                    <a:schemeClr val="tx2">
                      <a:lumMod val="85000"/>
                      <a:lumOff val="15000"/>
                    </a:schemeClr>
                  </a:solidFill>
                </a:rPr>
                <a:t>the</a:t>
              </a:r>
              <a:r>
                <a:rPr lang="pt-BR" sz="2000" spc="30" dirty="0">
                  <a:solidFill>
                    <a:schemeClr val="tx2">
                      <a:lumMod val="85000"/>
                      <a:lumOff val="15000"/>
                    </a:schemeClr>
                  </a:solidFill>
                </a:rPr>
                <a:t> </a:t>
              </a:r>
              <a:r>
                <a:rPr lang="pt-BR" sz="2000" spc="30" dirty="0" err="1">
                  <a:solidFill>
                    <a:schemeClr val="tx2">
                      <a:lumMod val="85000"/>
                      <a:lumOff val="15000"/>
                    </a:schemeClr>
                  </a:solidFill>
                </a:rPr>
                <a:t>entity´s</a:t>
              </a:r>
              <a:r>
                <a:rPr lang="pt-BR" sz="2000" spc="30" dirty="0">
                  <a:solidFill>
                    <a:schemeClr val="tx2">
                      <a:lumMod val="85000"/>
                      <a:lumOff val="15000"/>
                    </a:schemeClr>
                  </a:solidFill>
                </a:rPr>
                <a:t> </a:t>
              </a:r>
              <a:r>
                <a:rPr lang="pt-BR" sz="2000" spc="30" dirty="0" err="1">
                  <a:solidFill>
                    <a:schemeClr val="tx2">
                      <a:lumMod val="85000"/>
                      <a:lumOff val="15000"/>
                    </a:schemeClr>
                  </a:solidFill>
                </a:rPr>
                <a:t>objectives</a:t>
              </a:r>
              <a:r>
                <a:rPr lang="pt-BR" sz="2000" spc="30" dirty="0">
                  <a:solidFill>
                    <a:schemeClr val="tx2">
                      <a:lumMod val="85000"/>
                      <a:lumOff val="15000"/>
                    </a:schemeClr>
                  </a:solidFill>
                </a:rPr>
                <a:t>.</a:t>
              </a:r>
            </a:p>
          </p:txBody>
        </p:sp>
        <p:sp>
          <p:nvSpPr>
            <p:cNvPr id="9" name="CaixaDeTexto 8">
              <a:extLst>
                <a:ext uri="{FF2B5EF4-FFF2-40B4-BE49-F238E27FC236}">
                  <a16:creationId xmlns:a16="http://schemas.microsoft.com/office/drawing/2014/main" id="{3CFC2C42-4686-3753-D53C-75DD02678053}"/>
                </a:ext>
              </a:extLst>
            </p:cNvPr>
            <p:cNvSpPr txBox="1"/>
            <p:nvPr/>
          </p:nvSpPr>
          <p:spPr>
            <a:xfrm>
              <a:off x="1573665" y="907824"/>
              <a:ext cx="3423684" cy="523220"/>
            </a:xfrm>
            <a:prstGeom prst="rect">
              <a:avLst/>
            </a:prstGeom>
          </p:spPr>
          <p:txBody>
            <a:bodyPr wrap="square" rtlCol="0">
              <a:spAutoFit/>
            </a:bodyPr>
            <a:lstStyle/>
            <a:p>
              <a:pPr algn="ctr"/>
              <a:r>
                <a:rPr lang="pt-BR" sz="2800" b="1" spc="50" dirty="0"/>
                <a:t>Overview</a:t>
              </a:r>
            </a:p>
          </p:txBody>
        </p:sp>
      </p:grpSp>
      <p:sp>
        <p:nvSpPr>
          <p:cNvPr id="7" name="Pentágono 32">
            <a:extLst>
              <a:ext uri="{FF2B5EF4-FFF2-40B4-BE49-F238E27FC236}">
                <a16:creationId xmlns:a16="http://schemas.microsoft.com/office/drawing/2014/main" id="{015523F2-23BC-4D72-B5C7-3457C997D464}"/>
              </a:ext>
            </a:extLst>
          </p:cNvPr>
          <p:cNvSpPr/>
          <p:nvPr/>
        </p:nvSpPr>
        <p:spPr>
          <a:xfrm>
            <a:off x="388682" y="4392032"/>
            <a:ext cx="5707318" cy="2266375"/>
          </a:xfrm>
          <a:prstGeom prst="homePlate">
            <a:avLst>
              <a:gd name="adj" fmla="val 0"/>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ts val="0"/>
              </a:lnSpc>
            </a:pPr>
            <a:endParaRPr lang="pt-BR" sz="2000" dirty="0">
              <a:solidFill>
                <a:schemeClr val="tx2">
                  <a:lumMod val="85000"/>
                  <a:lumOff val="15000"/>
                </a:schemeClr>
              </a:solidFill>
            </a:endParaRPr>
          </a:p>
          <a:p>
            <a:pPr algn="ctr">
              <a:spcBef>
                <a:spcPts val="1200"/>
              </a:spcBef>
            </a:pPr>
            <a:r>
              <a:rPr lang="pt-BR" sz="2000" dirty="0">
                <a:solidFill>
                  <a:schemeClr val="tx2">
                    <a:lumMod val="85000"/>
                    <a:lumOff val="15000"/>
                  </a:schemeClr>
                </a:solidFill>
              </a:rPr>
              <a:t>The </a:t>
            </a:r>
            <a:r>
              <a:rPr lang="pt-BR" sz="2000" dirty="0" err="1">
                <a:solidFill>
                  <a:schemeClr val="tx2">
                    <a:lumMod val="85000"/>
                    <a:lumOff val="15000"/>
                  </a:schemeClr>
                </a:solidFill>
              </a:rPr>
              <a:t>audit</a:t>
            </a:r>
            <a:r>
              <a:rPr lang="pt-BR" sz="2000" dirty="0">
                <a:solidFill>
                  <a:schemeClr val="tx2">
                    <a:lumMod val="85000"/>
                    <a:lumOff val="15000"/>
                  </a:schemeClr>
                </a:solidFill>
              </a:rPr>
              <a:t> </a:t>
            </a:r>
            <a:r>
              <a:rPr lang="pt-BR" sz="2000" dirty="0" err="1">
                <a:solidFill>
                  <a:schemeClr val="tx2">
                    <a:lumMod val="85000"/>
                    <a:lumOff val="15000"/>
                  </a:schemeClr>
                </a:solidFill>
              </a:rPr>
              <a:t>aimed</a:t>
            </a:r>
            <a:r>
              <a:rPr lang="pt-BR" sz="2000" dirty="0">
                <a:solidFill>
                  <a:schemeClr val="tx2">
                    <a:lumMod val="85000"/>
                    <a:lumOff val="15000"/>
                  </a:schemeClr>
                </a:solidFill>
              </a:rPr>
              <a:t> </a:t>
            </a:r>
            <a:r>
              <a:rPr lang="pt-BR" sz="2000" dirty="0" err="1">
                <a:solidFill>
                  <a:schemeClr val="tx2">
                    <a:lumMod val="85000"/>
                    <a:lumOff val="15000"/>
                  </a:schemeClr>
                </a:solidFill>
              </a:rPr>
              <a:t>to</a:t>
            </a:r>
            <a:r>
              <a:rPr lang="pt-BR" sz="2000" dirty="0">
                <a:solidFill>
                  <a:schemeClr val="tx2">
                    <a:lumMod val="85000"/>
                    <a:lumOff val="15000"/>
                  </a:schemeClr>
                </a:solidFill>
              </a:rPr>
              <a:t> </a:t>
            </a:r>
            <a:r>
              <a:rPr lang="pt-BR" sz="2000" dirty="0" err="1">
                <a:solidFill>
                  <a:schemeClr val="tx2">
                    <a:lumMod val="85000"/>
                    <a:lumOff val="15000"/>
                  </a:schemeClr>
                </a:solidFill>
              </a:rPr>
              <a:t>assess</a:t>
            </a:r>
            <a:r>
              <a:rPr lang="pt-BR" sz="2000" dirty="0">
                <a:solidFill>
                  <a:schemeClr val="tx2">
                    <a:lumMod val="85000"/>
                    <a:lumOff val="15000"/>
                  </a:schemeClr>
                </a:solidFill>
              </a:rPr>
              <a:t>:</a:t>
            </a:r>
          </a:p>
          <a:p>
            <a:pPr algn="ctr"/>
            <a:endParaRPr lang="pt-BR" sz="2000" dirty="0">
              <a:solidFill>
                <a:schemeClr val="tx2">
                  <a:lumMod val="85000"/>
                  <a:lumOff val="15000"/>
                </a:schemeClr>
              </a:solidFill>
            </a:endParaRPr>
          </a:p>
          <a:p>
            <a:pPr marL="742950" lvl="1" indent="-285750">
              <a:lnSpc>
                <a:spcPct val="150000"/>
              </a:lnSpc>
              <a:buSzPct val="80000"/>
              <a:buFont typeface="Wingdings" panose="05000000000000000000" pitchFamily="2" charset="2"/>
              <a:buChar char="Ø"/>
            </a:pPr>
            <a:r>
              <a:rPr lang="pt-BR" sz="2000" dirty="0">
                <a:solidFill>
                  <a:schemeClr val="tx2">
                    <a:lumMod val="85000"/>
                    <a:lumOff val="15000"/>
                  </a:schemeClr>
                </a:solidFill>
              </a:rPr>
              <a:t>Risk Management</a:t>
            </a:r>
          </a:p>
          <a:p>
            <a:pPr marL="742950" lvl="1" indent="-285750">
              <a:lnSpc>
                <a:spcPct val="150000"/>
              </a:lnSpc>
              <a:buSzPct val="80000"/>
              <a:buFont typeface="Wingdings" panose="05000000000000000000" pitchFamily="2" charset="2"/>
              <a:buChar char="Ø"/>
            </a:pPr>
            <a:r>
              <a:rPr lang="pt-BR" sz="2000" dirty="0" err="1">
                <a:solidFill>
                  <a:schemeClr val="tx2">
                    <a:lumMod val="85000"/>
                    <a:lumOff val="15000"/>
                  </a:schemeClr>
                </a:solidFill>
              </a:rPr>
              <a:t>Operational</a:t>
            </a:r>
            <a:r>
              <a:rPr lang="pt-BR" sz="2000" dirty="0">
                <a:solidFill>
                  <a:schemeClr val="tx2">
                    <a:lumMod val="85000"/>
                    <a:lumOff val="15000"/>
                  </a:schemeClr>
                </a:solidFill>
              </a:rPr>
              <a:t> </a:t>
            </a:r>
            <a:r>
              <a:rPr lang="pt-BR" sz="2000" dirty="0" err="1">
                <a:solidFill>
                  <a:schemeClr val="tx2">
                    <a:lumMod val="85000"/>
                    <a:lumOff val="15000"/>
                  </a:schemeClr>
                </a:solidFill>
              </a:rPr>
              <a:t>Controls</a:t>
            </a:r>
            <a:r>
              <a:rPr lang="pt-BR" sz="2000" dirty="0">
                <a:solidFill>
                  <a:schemeClr val="tx2">
                    <a:lumMod val="85000"/>
                    <a:lumOff val="15000"/>
                  </a:schemeClr>
                </a:solidFill>
              </a:rPr>
              <a:t> </a:t>
            </a:r>
          </a:p>
          <a:p>
            <a:pPr marL="742950" lvl="1" indent="-285750">
              <a:lnSpc>
                <a:spcPct val="150000"/>
              </a:lnSpc>
              <a:buSzPct val="80000"/>
              <a:buFont typeface="Wingdings" panose="05000000000000000000" pitchFamily="2" charset="2"/>
              <a:buChar char="Ø"/>
            </a:pPr>
            <a:r>
              <a:rPr lang="pt-BR" sz="2000" dirty="0" err="1">
                <a:solidFill>
                  <a:schemeClr val="tx2">
                    <a:lumMod val="85000"/>
                    <a:lumOff val="15000"/>
                  </a:schemeClr>
                </a:solidFill>
              </a:rPr>
              <a:t>Of</a:t>
            </a:r>
            <a:r>
              <a:rPr lang="pt-BR" sz="2000" dirty="0">
                <a:solidFill>
                  <a:schemeClr val="tx2">
                    <a:lumMod val="85000"/>
                    <a:lumOff val="15000"/>
                  </a:schemeClr>
                </a:solidFill>
              </a:rPr>
              <a:t> </a:t>
            </a:r>
            <a:r>
              <a:rPr lang="pt-BR" sz="2000" dirty="0" err="1">
                <a:solidFill>
                  <a:schemeClr val="tx2">
                    <a:lumMod val="85000"/>
                    <a:lumOff val="15000"/>
                  </a:schemeClr>
                </a:solidFill>
              </a:rPr>
              <a:t>Relevant</a:t>
            </a:r>
            <a:r>
              <a:rPr lang="pt-BR" sz="2000" dirty="0">
                <a:solidFill>
                  <a:schemeClr val="tx2">
                    <a:lumMod val="85000"/>
                    <a:lumOff val="15000"/>
                  </a:schemeClr>
                </a:solidFill>
              </a:rPr>
              <a:t> </a:t>
            </a:r>
            <a:r>
              <a:rPr lang="pt-BR" sz="2000" dirty="0" err="1">
                <a:solidFill>
                  <a:schemeClr val="tx2">
                    <a:lumMod val="85000"/>
                    <a:lumOff val="15000"/>
                  </a:schemeClr>
                </a:solidFill>
              </a:rPr>
              <a:t>Public</a:t>
            </a:r>
            <a:r>
              <a:rPr lang="pt-BR" sz="2000" dirty="0">
                <a:solidFill>
                  <a:schemeClr val="tx2">
                    <a:lumMod val="85000"/>
                    <a:lumOff val="15000"/>
                  </a:schemeClr>
                </a:solidFill>
              </a:rPr>
              <a:t> </a:t>
            </a:r>
            <a:r>
              <a:rPr lang="pt-BR" sz="2000" dirty="0" err="1">
                <a:solidFill>
                  <a:schemeClr val="tx2">
                    <a:lumMod val="85000"/>
                    <a:lumOff val="15000"/>
                  </a:schemeClr>
                </a:solidFill>
              </a:rPr>
              <a:t>Debt</a:t>
            </a:r>
            <a:r>
              <a:rPr lang="pt-BR" sz="2000" dirty="0">
                <a:solidFill>
                  <a:schemeClr val="tx2">
                    <a:lumMod val="85000"/>
                    <a:lumOff val="15000"/>
                  </a:schemeClr>
                </a:solidFill>
              </a:rPr>
              <a:t> </a:t>
            </a:r>
            <a:r>
              <a:rPr lang="pt-BR" sz="2000" dirty="0" err="1">
                <a:solidFill>
                  <a:schemeClr val="tx2">
                    <a:lumMod val="85000"/>
                    <a:lumOff val="15000"/>
                  </a:schemeClr>
                </a:solidFill>
              </a:rPr>
              <a:t>Operations</a:t>
            </a:r>
            <a:endParaRPr lang="pt-BR" sz="2000" dirty="0">
              <a:solidFill>
                <a:schemeClr val="tx2">
                  <a:lumMod val="85000"/>
                  <a:lumOff val="15000"/>
                </a:schemeClr>
              </a:solidFill>
            </a:endParaRPr>
          </a:p>
        </p:txBody>
      </p:sp>
    </p:spTree>
    <p:extLst>
      <p:ext uri="{BB962C8B-B14F-4D97-AF65-F5344CB8AC3E}">
        <p14:creationId xmlns:p14="http://schemas.microsoft.com/office/powerpoint/2010/main" val="1808896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ctrTitle"/>
          </p:nvPr>
        </p:nvSpPr>
        <p:spPr>
          <a:xfrm>
            <a:off x="3300011" y="430473"/>
            <a:ext cx="4261759" cy="863471"/>
          </a:xfrm>
        </p:spPr>
        <p:txBody>
          <a:bodyPr vert="horz" lIns="91440" tIns="45720" rIns="91440" bIns="45720" rtlCol="0" anchor="ctr">
            <a:normAutofit/>
          </a:bodyPr>
          <a:lstStyle/>
          <a:p>
            <a:pPr algn="ctr">
              <a:lnSpc>
                <a:spcPct val="0"/>
              </a:lnSpc>
            </a:pPr>
            <a:r>
              <a:rPr lang="en-US" sz="4400" dirty="0">
                <a:solidFill>
                  <a:schemeClr val="tx1">
                    <a:lumMod val="65000"/>
                    <a:lumOff val="35000"/>
                  </a:schemeClr>
                </a:solidFill>
                <a:latin typeface="+mj-lt"/>
              </a:rPr>
              <a:t>Key Findings</a:t>
            </a:r>
            <a:endParaRPr lang="en-US" sz="4400" kern="1200" dirty="0">
              <a:solidFill>
                <a:schemeClr val="tx1">
                  <a:lumMod val="65000"/>
                  <a:lumOff val="35000"/>
                </a:schemeClr>
              </a:solidFill>
              <a:latin typeface="+mj-lt"/>
              <a:ea typeface="+mj-ea"/>
              <a:cs typeface="+mj-cs"/>
            </a:endParaRPr>
          </a:p>
        </p:txBody>
      </p:sp>
      <p:sp>
        <p:nvSpPr>
          <p:cNvPr id="33" name="Retângulo 32">
            <a:extLst>
              <a:ext uri="{FF2B5EF4-FFF2-40B4-BE49-F238E27FC236}">
                <a16:creationId xmlns:a16="http://schemas.microsoft.com/office/drawing/2014/main" id="{88B62E5B-5F66-8F07-AF06-8355B6C33D33}"/>
              </a:ext>
            </a:extLst>
          </p:cNvPr>
          <p:cNvSpPr/>
          <p:nvPr/>
        </p:nvSpPr>
        <p:spPr>
          <a:xfrm>
            <a:off x="673302" y="4560493"/>
            <a:ext cx="2162907" cy="7628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spc="30" dirty="0">
                <a:latin typeface="+mj-lt"/>
                <a:cs typeface="Times New Roman" panose="02020603050405020304" pitchFamily="18" charset="0"/>
              </a:rPr>
              <a:t>Conflicting Information in the Tools Used</a:t>
            </a:r>
            <a:endParaRPr lang="pt-BR" sz="1400" b="1" spc="30" dirty="0">
              <a:latin typeface="+mj-lt"/>
              <a:cs typeface="Times New Roman" panose="02020603050405020304" pitchFamily="18" charset="0"/>
            </a:endParaRPr>
          </a:p>
        </p:txBody>
      </p:sp>
      <p:sp>
        <p:nvSpPr>
          <p:cNvPr id="34" name="Retângulo 33">
            <a:extLst>
              <a:ext uri="{FF2B5EF4-FFF2-40B4-BE49-F238E27FC236}">
                <a16:creationId xmlns:a16="http://schemas.microsoft.com/office/drawing/2014/main" id="{175F27AA-4968-5ACB-C34A-5D8AEDDE3CA3}"/>
              </a:ext>
            </a:extLst>
          </p:cNvPr>
          <p:cNvSpPr/>
          <p:nvPr/>
        </p:nvSpPr>
        <p:spPr>
          <a:xfrm>
            <a:off x="673838" y="3530104"/>
            <a:ext cx="2162906" cy="77471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400" b="1" spc="30" dirty="0" err="1">
                <a:latin typeface="+mj-lt"/>
                <a:cs typeface="Times New Roman" panose="02020603050405020304" pitchFamily="18" charset="0"/>
              </a:rPr>
              <a:t>Unmapped</a:t>
            </a:r>
            <a:r>
              <a:rPr lang="pt-BR" sz="1400" b="1" spc="30" dirty="0">
                <a:latin typeface="+mj-lt"/>
                <a:cs typeface="Times New Roman" panose="02020603050405020304" pitchFamily="18" charset="0"/>
              </a:rPr>
              <a:t> </a:t>
            </a:r>
            <a:r>
              <a:rPr lang="pt-BR" sz="1400" b="1" spc="30" dirty="0" err="1">
                <a:latin typeface="+mj-lt"/>
                <a:cs typeface="Times New Roman" panose="02020603050405020304" pitchFamily="18" charset="0"/>
              </a:rPr>
              <a:t>Existing</a:t>
            </a:r>
            <a:r>
              <a:rPr lang="pt-BR" sz="1400" b="1" spc="30" dirty="0">
                <a:latin typeface="+mj-lt"/>
                <a:cs typeface="Times New Roman" panose="02020603050405020304" pitchFamily="18" charset="0"/>
              </a:rPr>
              <a:t> </a:t>
            </a:r>
            <a:r>
              <a:rPr lang="pt-BR" sz="1400" b="1" spc="30" dirty="0" err="1">
                <a:latin typeface="+mj-lt"/>
                <a:cs typeface="Times New Roman" panose="02020603050405020304" pitchFamily="18" charset="0"/>
              </a:rPr>
              <a:t>Controls</a:t>
            </a:r>
            <a:endParaRPr lang="pt-BR" sz="1400" b="1" spc="30" dirty="0">
              <a:latin typeface="+mj-lt"/>
              <a:cs typeface="Times New Roman" panose="02020603050405020304" pitchFamily="18" charset="0"/>
            </a:endParaRPr>
          </a:p>
        </p:txBody>
      </p:sp>
      <p:sp>
        <p:nvSpPr>
          <p:cNvPr id="35" name="Retângulo 34">
            <a:extLst>
              <a:ext uri="{FF2B5EF4-FFF2-40B4-BE49-F238E27FC236}">
                <a16:creationId xmlns:a16="http://schemas.microsoft.com/office/drawing/2014/main" id="{E17999D9-EFEC-11CA-FB0E-7BEF6706C8C4}"/>
              </a:ext>
            </a:extLst>
          </p:cNvPr>
          <p:cNvSpPr/>
          <p:nvPr/>
        </p:nvSpPr>
        <p:spPr>
          <a:xfrm>
            <a:off x="673303" y="5564138"/>
            <a:ext cx="2162906" cy="7628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400" b="1" spc="30" dirty="0" err="1">
                <a:latin typeface="+mj-lt"/>
                <a:cs typeface="Times New Roman" panose="02020603050405020304" pitchFamily="18" charset="0"/>
              </a:rPr>
              <a:t>Insufficient</a:t>
            </a:r>
            <a:r>
              <a:rPr lang="pt-BR" sz="1400" b="1" spc="30" dirty="0">
                <a:latin typeface="+mj-lt"/>
                <a:cs typeface="Times New Roman" panose="02020603050405020304" pitchFamily="18" charset="0"/>
              </a:rPr>
              <a:t> </a:t>
            </a:r>
            <a:r>
              <a:rPr lang="pt-BR" sz="1400" b="1" spc="30" dirty="0" err="1">
                <a:latin typeface="+mj-lt"/>
                <a:cs typeface="Times New Roman" panose="02020603050405020304" pitchFamily="18" charset="0"/>
              </a:rPr>
              <a:t>Information</a:t>
            </a:r>
            <a:r>
              <a:rPr lang="pt-BR" sz="1400" b="1" spc="30" dirty="0">
                <a:latin typeface="+mj-lt"/>
                <a:cs typeface="Times New Roman" panose="02020603050405020304" pitchFamily="18" charset="0"/>
              </a:rPr>
              <a:t> Security Procedures</a:t>
            </a:r>
          </a:p>
        </p:txBody>
      </p:sp>
      <p:sp>
        <p:nvSpPr>
          <p:cNvPr id="36" name="Retângulo 35">
            <a:extLst>
              <a:ext uri="{FF2B5EF4-FFF2-40B4-BE49-F238E27FC236}">
                <a16:creationId xmlns:a16="http://schemas.microsoft.com/office/drawing/2014/main" id="{A729C572-9FE0-E57F-9D91-E71CF4227B99}"/>
              </a:ext>
            </a:extLst>
          </p:cNvPr>
          <p:cNvSpPr/>
          <p:nvPr/>
        </p:nvSpPr>
        <p:spPr>
          <a:xfrm>
            <a:off x="678519" y="1478146"/>
            <a:ext cx="2162907" cy="80881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400" b="1" spc="30" dirty="0" err="1">
                <a:latin typeface="+mj-lt"/>
                <a:cs typeface="Times New Roman" panose="02020603050405020304" pitchFamily="18" charset="0"/>
              </a:rPr>
              <a:t>Absence</a:t>
            </a:r>
            <a:r>
              <a:rPr lang="pt-BR" sz="1400" b="1" spc="30" dirty="0">
                <a:latin typeface="+mj-lt"/>
                <a:cs typeface="Times New Roman" panose="02020603050405020304" pitchFamily="18" charset="0"/>
              </a:rPr>
              <a:t> </a:t>
            </a:r>
            <a:r>
              <a:rPr lang="pt-BR" sz="1400" b="1" spc="30" dirty="0" err="1">
                <a:latin typeface="+mj-lt"/>
                <a:cs typeface="Times New Roman" panose="02020603050405020304" pitchFamily="18" charset="0"/>
              </a:rPr>
              <a:t>of</a:t>
            </a:r>
            <a:r>
              <a:rPr lang="pt-BR" sz="1400" b="1" spc="30" dirty="0">
                <a:latin typeface="+mj-lt"/>
                <a:cs typeface="Times New Roman" panose="02020603050405020304" pitchFamily="18" charset="0"/>
              </a:rPr>
              <a:t> a Risk </a:t>
            </a:r>
            <a:r>
              <a:rPr lang="pt-BR" sz="1400" b="1" spc="30" dirty="0" err="1">
                <a:latin typeface="+mj-lt"/>
                <a:cs typeface="Times New Roman" panose="02020603050405020304" pitchFamily="18" charset="0"/>
              </a:rPr>
              <a:t>Treatment</a:t>
            </a:r>
            <a:r>
              <a:rPr lang="pt-BR" sz="1400" b="1" spc="30" dirty="0">
                <a:latin typeface="+mj-lt"/>
                <a:cs typeface="Times New Roman" panose="02020603050405020304" pitchFamily="18" charset="0"/>
              </a:rPr>
              <a:t> </a:t>
            </a:r>
            <a:r>
              <a:rPr lang="pt-BR" sz="1400" b="1" spc="30" dirty="0" err="1">
                <a:latin typeface="+mj-lt"/>
                <a:cs typeface="Times New Roman" panose="02020603050405020304" pitchFamily="18" charset="0"/>
              </a:rPr>
              <a:t>Plan</a:t>
            </a:r>
            <a:endParaRPr lang="pt-BR" sz="1400" b="1" spc="30" dirty="0">
              <a:latin typeface="+mj-lt"/>
              <a:cs typeface="Times New Roman" panose="02020603050405020304" pitchFamily="18" charset="0"/>
            </a:endParaRPr>
          </a:p>
        </p:txBody>
      </p:sp>
      <p:sp>
        <p:nvSpPr>
          <p:cNvPr id="37" name="Retângulo 36">
            <a:extLst>
              <a:ext uri="{FF2B5EF4-FFF2-40B4-BE49-F238E27FC236}">
                <a16:creationId xmlns:a16="http://schemas.microsoft.com/office/drawing/2014/main" id="{101A6F33-4253-9431-75BB-B393FF234B62}"/>
              </a:ext>
            </a:extLst>
          </p:cNvPr>
          <p:cNvSpPr/>
          <p:nvPr/>
        </p:nvSpPr>
        <p:spPr>
          <a:xfrm>
            <a:off x="673303" y="2486144"/>
            <a:ext cx="2162907" cy="80881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spc="30" dirty="0">
                <a:latin typeface="+mj-lt"/>
                <a:cs typeface="Times New Roman" panose="02020603050405020304" pitchFamily="18" charset="0"/>
              </a:rPr>
              <a:t>Result Reporting with Limited Scope</a:t>
            </a:r>
            <a:endParaRPr lang="pt-BR" sz="1400" b="1" spc="30" dirty="0">
              <a:latin typeface="+mj-lt"/>
              <a:cs typeface="Times New Roman" panose="02020603050405020304" pitchFamily="18" charset="0"/>
            </a:endParaRPr>
          </a:p>
        </p:txBody>
      </p:sp>
      <p:sp>
        <p:nvSpPr>
          <p:cNvPr id="49" name="Sinal de Multiplicação 48">
            <a:extLst>
              <a:ext uri="{FF2B5EF4-FFF2-40B4-BE49-F238E27FC236}">
                <a16:creationId xmlns:a16="http://schemas.microsoft.com/office/drawing/2014/main" id="{7E0A3792-EE53-47C9-77E6-5B36021DA20A}"/>
              </a:ext>
            </a:extLst>
          </p:cNvPr>
          <p:cNvSpPr/>
          <p:nvPr/>
        </p:nvSpPr>
        <p:spPr>
          <a:xfrm>
            <a:off x="7255397" y="2609866"/>
            <a:ext cx="638175" cy="550133"/>
          </a:xfrm>
          <a:prstGeom prst="mathMultiply">
            <a:avLst>
              <a:gd name="adj1" fmla="val 1659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pt-BR" dirty="0"/>
          </a:p>
        </p:txBody>
      </p:sp>
      <p:grpSp>
        <p:nvGrpSpPr>
          <p:cNvPr id="52" name="Agrupar 51">
            <a:extLst>
              <a:ext uri="{FF2B5EF4-FFF2-40B4-BE49-F238E27FC236}">
                <a16:creationId xmlns:a16="http://schemas.microsoft.com/office/drawing/2014/main" id="{84BE683C-F1DD-F550-E981-9BB2CD4D1414}"/>
              </a:ext>
            </a:extLst>
          </p:cNvPr>
          <p:cNvGrpSpPr/>
          <p:nvPr/>
        </p:nvGrpSpPr>
        <p:grpSpPr>
          <a:xfrm>
            <a:off x="3321231" y="2502112"/>
            <a:ext cx="3837731" cy="808814"/>
            <a:chOff x="7878018" y="2133186"/>
            <a:chExt cx="4718137" cy="990863"/>
          </a:xfrm>
        </p:grpSpPr>
        <p:sp>
          <p:nvSpPr>
            <p:cNvPr id="42" name="Retângulo 41">
              <a:extLst>
                <a:ext uri="{FF2B5EF4-FFF2-40B4-BE49-F238E27FC236}">
                  <a16:creationId xmlns:a16="http://schemas.microsoft.com/office/drawing/2014/main" id="{F2E9C737-80AB-03BD-C732-6C91E8147C79}"/>
                </a:ext>
              </a:extLst>
            </p:cNvPr>
            <p:cNvSpPr/>
            <p:nvPr/>
          </p:nvSpPr>
          <p:spPr>
            <a:xfrm>
              <a:off x="9011964" y="2133186"/>
              <a:ext cx="3584191" cy="99086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Results reporting should communicate risk management outcomes across the organization</a:t>
              </a:r>
              <a:endParaRPr lang="pt-BR" sz="1200" b="0" strike="noStrike" spc="-1" dirty="0">
                <a:solidFill>
                  <a:srgbClr val="000000"/>
                </a:solidFill>
                <a:latin typeface="+mj-lt"/>
              </a:endParaRPr>
            </a:p>
          </p:txBody>
        </p:sp>
        <p:pic>
          <p:nvPicPr>
            <p:cNvPr id="50" name="Picture 2" descr="Conheça os benefícios da Gestão de Riscos – ISO 31000">
              <a:extLst>
                <a:ext uri="{FF2B5EF4-FFF2-40B4-BE49-F238E27FC236}">
                  <a16:creationId xmlns:a16="http://schemas.microsoft.com/office/drawing/2014/main" id="{90B049ED-D65A-0FD6-F116-9476BCFC8FF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4321" r="15965"/>
            <a:stretch/>
          </p:blipFill>
          <p:spPr bwMode="auto">
            <a:xfrm>
              <a:off x="7878018" y="2144321"/>
              <a:ext cx="1133946" cy="9797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pSp>
      <p:grpSp>
        <p:nvGrpSpPr>
          <p:cNvPr id="58" name="Agrupar 57">
            <a:extLst>
              <a:ext uri="{FF2B5EF4-FFF2-40B4-BE49-F238E27FC236}">
                <a16:creationId xmlns:a16="http://schemas.microsoft.com/office/drawing/2014/main" id="{6F3DEF72-E656-A8B5-959A-F8D6673EF7B8}"/>
              </a:ext>
            </a:extLst>
          </p:cNvPr>
          <p:cNvGrpSpPr/>
          <p:nvPr/>
        </p:nvGrpSpPr>
        <p:grpSpPr>
          <a:xfrm>
            <a:off x="3330188" y="3540637"/>
            <a:ext cx="3837732" cy="806337"/>
            <a:chOff x="3562804" y="2133186"/>
            <a:chExt cx="3837732" cy="1075863"/>
          </a:xfrm>
        </p:grpSpPr>
        <p:sp>
          <p:nvSpPr>
            <p:cNvPr id="59" name="Retângulo 58">
              <a:extLst>
                <a:ext uri="{FF2B5EF4-FFF2-40B4-BE49-F238E27FC236}">
                  <a16:creationId xmlns:a16="http://schemas.microsoft.com/office/drawing/2014/main" id="{C5CF4A66-AD2E-BBCA-94F7-7C33C9ED7B76}"/>
                </a:ext>
              </a:extLst>
            </p:cNvPr>
            <p:cNvSpPr/>
            <p:nvPr/>
          </p:nvSpPr>
          <p:spPr>
            <a:xfrm>
              <a:off x="4810482" y="2133186"/>
              <a:ext cx="2590054" cy="10178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Existing controls should be documented and considered in risk assessment</a:t>
              </a:r>
              <a:endParaRPr lang="pt-BR" sz="1200" b="0" strike="noStrike" spc="-1" dirty="0">
                <a:solidFill>
                  <a:srgbClr val="000000"/>
                </a:solidFill>
                <a:latin typeface="+mj-lt"/>
              </a:endParaRPr>
            </a:p>
          </p:txBody>
        </p:sp>
        <p:grpSp>
          <p:nvGrpSpPr>
            <p:cNvPr id="60" name="Agrupar 59">
              <a:extLst>
                <a:ext uri="{FF2B5EF4-FFF2-40B4-BE49-F238E27FC236}">
                  <a16:creationId xmlns:a16="http://schemas.microsoft.com/office/drawing/2014/main" id="{2CDB3B86-46C4-91EB-5887-9C1E74AFF417}"/>
                </a:ext>
              </a:extLst>
            </p:cNvPr>
            <p:cNvGrpSpPr/>
            <p:nvPr/>
          </p:nvGrpSpPr>
          <p:grpSpPr>
            <a:xfrm>
              <a:off x="3562804" y="2144322"/>
              <a:ext cx="1247678" cy="1064727"/>
              <a:chOff x="3260605" y="2113895"/>
              <a:chExt cx="1341750" cy="1076503"/>
            </a:xfrm>
          </p:grpSpPr>
          <p:pic>
            <p:nvPicPr>
              <p:cNvPr id="61" name="Imagem 60">
                <a:extLst>
                  <a:ext uri="{FF2B5EF4-FFF2-40B4-BE49-F238E27FC236}">
                    <a16:creationId xmlns:a16="http://schemas.microsoft.com/office/drawing/2014/main" id="{C9123FF2-99C6-F905-1933-1931B28EE4D9}"/>
                  </a:ext>
                </a:extLst>
              </p:cNvPr>
              <p:cNvPicPr>
                <a:picLocks noChangeAspect="1"/>
              </p:cNvPicPr>
              <p:nvPr/>
            </p:nvPicPr>
            <p:blipFill rotWithShape="1">
              <a:blip r:embed="rId3"/>
              <a:srcRect t="2006" r="36661" b="62611"/>
              <a:stretch/>
            </p:blipFill>
            <p:spPr>
              <a:xfrm>
                <a:off x="3260605" y="2113895"/>
                <a:ext cx="1341750" cy="1017887"/>
              </a:xfrm>
              <a:prstGeom prst="rect">
                <a:avLst/>
              </a:prstGeom>
              <a:ln>
                <a:solidFill>
                  <a:schemeClr val="tx1"/>
                </a:solidFill>
              </a:ln>
            </p:spPr>
          </p:pic>
          <p:sp>
            <p:nvSpPr>
              <p:cNvPr id="62" name="CaixaDeTexto 61">
                <a:extLst>
                  <a:ext uri="{FF2B5EF4-FFF2-40B4-BE49-F238E27FC236}">
                    <a16:creationId xmlns:a16="http://schemas.microsoft.com/office/drawing/2014/main" id="{5AF3ECBD-2935-6AFC-D022-7E4C332D9D34}"/>
                  </a:ext>
                </a:extLst>
              </p:cNvPr>
              <p:cNvSpPr txBox="1"/>
              <p:nvPr/>
            </p:nvSpPr>
            <p:spPr>
              <a:xfrm>
                <a:off x="3311597" y="2380767"/>
                <a:ext cx="1240174" cy="809631"/>
              </a:xfrm>
              <a:prstGeom prst="rect">
                <a:avLst/>
              </a:prstGeom>
            </p:spPr>
            <p:txBody>
              <a:bodyPr wrap="square" rtlCol="0">
                <a:spAutoFit/>
              </a:bodyPr>
              <a:lstStyle/>
              <a:p>
                <a:r>
                  <a:rPr lang="pt-BR" sz="1100" dirty="0">
                    <a:solidFill>
                      <a:schemeClr val="bg1"/>
                    </a:solidFill>
                  </a:rPr>
                  <a:t>Risk Management Manual</a:t>
                </a:r>
              </a:p>
            </p:txBody>
          </p:sp>
        </p:grpSp>
      </p:grpSp>
      <p:grpSp>
        <p:nvGrpSpPr>
          <p:cNvPr id="82" name="Agrupar 81">
            <a:extLst>
              <a:ext uri="{FF2B5EF4-FFF2-40B4-BE49-F238E27FC236}">
                <a16:creationId xmlns:a16="http://schemas.microsoft.com/office/drawing/2014/main" id="{0070AFBF-7844-6E9D-C46A-D18E5D5FFBBF}"/>
              </a:ext>
            </a:extLst>
          </p:cNvPr>
          <p:cNvGrpSpPr/>
          <p:nvPr/>
        </p:nvGrpSpPr>
        <p:grpSpPr>
          <a:xfrm>
            <a:off x="7964583" y="3530103"/>
            <a:ext cx="3869022" cy="764358"/>
            <a:chOff x="7565036" y="3269809"/>
            <a:chExt cx="4518713" cy="994123"/>
          </a:xfrm>
        </p:grpSpPr>
        <p:sp>
          <p:nvSpPr>
            <p:cNvPr id="78" name="Retângulo 77">
              <a:extLst>
                <a:ext uri="{FF2B5EF4-FFF2-40B4-BE49-F238E27FC236}">
                  <a16:creationId xmlns:a16="http://schemas.microsoft.com/office/drawing/2014/main" id="{D4388BD0-51E2-3076-7E3E-5644DDE4A90B}"/>
                </a:ext>
              </a:extLst>
            </p:cNvPr>
            <p:cNvSpPr/>
            <p:nvPr/>
          </p:nvSpPr>
          <p:spPr>
            <a:xfrm>
              <a:off x="8672387" y="3269809"/>
              <a:ext cx="3411362" cy="99412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Some controls already in place were not mapped.</a:t>
              </a:r>
              <a:endParaRPr lang="pt-BR" sz="1200" b="0" strike="noStrike" spc="-1" dirty="0">
                <a:solidFill>
                  <a:srgbClr val="000000"/>
                </a:solidFill>
                <a:latin typeface="+mj-lt"/>
              </a:endParaRPr>
            </a:p>
          </p:txBody>
        </p:sp>
        <p:pic>
          <p:nvPicPr>
            <p:cNvPr id="80" name="Imagem 79" descr="Logotipo, nome da empresa&#10;&#10;Descrição gerada automaticamente">
              <a:extLst>
                <a:ext uri="{FF2B5EF4-FFF2-40B4-BE49-F238E27FC236}">
                  <a16:creationId xmlns:a16="http://schemas.microsoft.com/office/drawing/2014/main" id="{C58E1D26-3F0E-7DE4-7432-C9BB9D2371F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5036" y="3277591"/>
              <a:ext cx="1107353" cy="982519"/>
            </a:xfrm>
            <a:prstGeom prst="rect">
              <a:avLst/>
            </a:prstGeom>
            <a:solidFill>
              <a:schemeClr val="bg1"/>
            </a:solidFill>
            <a:ln>
              <a:solidFill>
                <a:schemeClr val="tx1"/>
              </a:solidFill>
            </a:ln>
          </p:spPr>
        </p:pic>
      </p:grpSp>
      <p:sp>
        <p:nvSpPr>
          <p:cNvPr id="83" name="Sinal de Multiplicação 82">
            <a:extLst>
              <a:ext uri="{FF2B5EF4-FFF2-40B4-BE49-F238E27FC236}">
                <a16:creationId xmlns:a16="http://schemas.microsoft.com/office/drawing/2014/main" id="{8E7F752C-FE8C-3976-8582-BCFDAED253D0}"/>
              </a:ext>
            </a:extLst>
          </p:cNvPr>
          <p:cNvSpPr/>
          <p:nvPr/>
        </p:nvSpPr>
        <p:spPr>
          <a:xfrm>
            <a:off x="7242685" y="3663533"/>
            <a:ext cx="638175" cy="550133"/>
          </a:xfrm>
          <a:prstGeom prst="mathMultiply">
            <a:avLst>
              <a:gd name="adj1" fmla="val 1659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pt-BR" dirty="0"/>
          </a:p>
        </p:txBody>
      </p:sp>
      <p:grpSp>
        <p:nvGrpSpPr>
          <p:cNvPr id="87" name="Agrupar 86">
            <a:extLst>
              <a:ext uri="{FF2B5EF4-FFF2-40B4-BE49-F238E27FC236}">
                <a16:creationId xmlns:a16="http://schemas.microsoft.com/office/drawing/2014/main" id="{561EF088-E0D1-CFB0-7808-5FE65426B8E1}"/>
              </a:ext>
            </a:extLst>
          </p:cNvPr>
          <p:cNvGrpSpPr/>
          <p:nvPr/>
        </p:nvGrpSpPr>
        <p:grpSpPr>
          <a:xfrm>
            <a:off x="7995873" y="2558920"/>
            <a:ext cx="3837732" cy="767961"/>
            <a:chOff x="3562804" y="2133186"/>
            <a:chExt cx="3837732" cy="1024658"/>
          </a:xfrm>
        </p:grpSpPr>
        <p:sp>
          <p:nvSpPr>
            <p:cNvPr id="88" name="Retângulo 87">
              <a:extLst>
                <a:ext uri="{FF2B5EF4-FFF2-40B4-BE49-F238E27FC236}">
                  <a16:creationId xmlns:a16="http://schemas.microsoft.com/office/drawing/2014/main" id="{74214868-CF6D-58D8-6848-65CA8CA10577}"/>
                </a:ext>
              </a:extLst>
            </p:cNvPr>
            <p:cNvSpPr/>
            <p:nvPr/>
          </p:nvSpPr>
          <p:spPr>
            <a:xfrm>
              <a:off x="4810482" y="2133186"/>
              <a:ext cx="2590054" cy="10178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In practice, results reporting remains limited to the managing unit's repository.</a:t>
              </a:r>
              <a:endParaRPr lang="pt-BR" sz="1200" b="0" strike="noStrike" spc="-1" dirty="0">
                <a:solidFill>
                  <a:srgbClr val="000000"/>
                </a:solidFill>
                <a:latin typeface="+mj-lt"/>
              </a:endParaRPr>
            </a:p>
          </p:txBody>
        </p:sp>
        <p:grpSp>
          <p:nvGrpSpPr>
            <p:cNvPr id="89" name="Agrupar 88">
              <a:extLst>
                <a:ext uri="{FF2B5EF4-FFF2-40B4-BE49-F238E27FC236}">
                  <a16:creationId xmlns:a16="http://schemas.microsoft.com/office/drawing/2014/main" id="{10280614-A4C7-6253-7A1C-9D13951AC15A}"/>
                </a:ext>
              </a:extLst>
            </p:cNvPr>
            <p:cNvGrpSpPr/>
            <p:nvPr/>
          </p:nvGrpSpPr>
          <p:grpSpPr>
            <a:xfrm>
              <a:off x="3562804" y="2144321"/>
              <a:ext cx="1247678" cy="1013523"/>
              <a:chOff x="3260605" y="2113895"/>
              <a:chExt cx="1341750" cy="1024733"/>
            </a:xfrm>
          </p:grpSpPr>
          <p:pic>
            <p:nvPicPr>
              <p:cNvPr id="90" name="Imagem 89">
                <a:extLst>
                  <a:ext uri="{FF2B5EF4-FFF2-40B4-BE49-F238E27FC236}">
                    <a16:creationId xmlns:a16="http://schemas.microsoft.com/office/drawing/2014/main" id="{2AA545D7-8CD2-52C4-60D6-79D9AF315DAC}"/>
                  </a:ext>
                </a:extLst>
              </p:cNvPr>
              <p:cNvPicPr>
                <a:picLocks noChangeAspect="1"/>
              </p:cNvPicPr>
              <p:nvPr/>
            </p:nvPicPr>
            <p:blipFill rotWithShape="1">
              <a:blip r:embed="rId3"/>
              <a:srcRect t="2006" r="36661" b="62611"/>
              <a:stretch/>
            </p:blipFill>
            <p:spPr>
              <a:xfrm>
                <a:off x="3260605" y="2113895"/>
                <a:ext cx="1341750" cy="1017887"/>
              </a:xfrm>
              <a:prstGeom prst="rect">
                <a:avLst/>
              </a:prstGeom>
              <a:ln>
                <a:solidFill>
                  <a:schemeClr val="tx1"/>
                </a:solidFill>
              </a:ln>
            </p:spPr>
          </p:pic>
          <p:sp>
            <p:nvSpPr>
              <p:cNvPr id="91" name="CaixaDeTexto 90">
                <a:extLst>
                  <a:ext uri="{FF2B5EF4-FFF2-40B4-BE49-F238E27FC236}">
                    <a16:creationId xmlns:a16="http://schemas.microsoft.com/office/drawing/2014/main" id="{7C092B5D-FEC6-5369-69A9-C094120E2764}"/>
                  </a:ext>
                </a:extLst>
              </p:cNvPr>
              <p:cNvSpPr txBox="1"/>
              <p:nvPr/>
            </p:nvSpPr>
            <p:spPr>
              <a:xfrm>
                <a:off x="3312719" y="2328998"/>
                <a:ext cx="1230541" cy="809630"/>
              </a:xfrm>
              <a:prstGeom prst="rect">
                <a:avLst/>
              </a:prstGeom>
            </p:spPr>
            <p:txBody>
              <a:bodyPr wrap="square" rtlCol="0">
                <a:spAutoFit/>
              </a:bodyPr>
              <a:lstStyle/>
              <a:p>
                <a:r>
                  <a:rPr lang="pt-BR" sz="1100" dirty="0">
                    <a:solidFill>
                      <a:schemeClr val="bg1"/>
                    </a:solidFill>
                  </a:rPr>
                  <a:t>Risk Management Manual</a:t>
                </a:r>
              </a:p>
            </p:txBody>
          </p:sp>
        </p:grpSp>
      </p:grpSp>
      <p:grpSp>
        <p:nvGrpSpPr>
          <p:cNvPr id="92" name="Agrupar 91">
            <a:extLst>
              <a:ext uri="{FF2B5EF4-FFF2-40B4-BE49-F238E27FC236}">
                <a16:creationId xmlns:a16="http://schemas.microsoft.com/office/drawing/2014/main" id="{D15E489F-5BC1-A28D-9BFD-741017341E39}"/>
              </a:ext>
            </a:extLst>
          </p:cNvPr>
          <p:cNvGrpSpPr/>
          <p:nvPr/>
        </p:nvGrpSpPr>
        <p:grpSpPr>
          <a:xfrm>
            <a:off x="3321231" y="1478146"/>
            <a:ext cx="3837731" cy="808814"/>
            <a:chOff x="7878018" y="2133186"/>
            <a:chExt cx="4718137" cy="990863"/>
          </a:xfrm>
        </p:grpSpPr>
        <p:sp>
          <p:nvSpPr>
            <p:cNvPr id="93" name="Retângulo 92">
              <a:extLst>
                <a:ext uri="{FF2B5EF4-FFF2-40B4-BE49-F238E27FC236}">
                  <a16:creationId xmlns:a16="http://schemas.microsoft.com/office/drawing/2014/main" id="{1D733178-CF5B-3773-10D1-9BD940214DFF}"/>
                </a:ext>
              </a:extLst>
            </p:cNvPr>
            <p:cNvSpPr/>
            <p:nvPr/>
          </p:nvSpPr>
          <p:spPr>
            <a:xfrm>
              <a:off x="9011964" y="2133186"/>
              <a:ext cx="3584191" cy="99086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Preparation and implementation of a risk treatment plan with detailed information</a:t>
              </a:r>
              <a:endParaRPr lang="pt-BR" sz="1200" b="0" strike="noStrike" spc="-1" dirty="0">
                <a:solidFill>
                  <a:srgbClr val="000000"/>
                </a:solidFill>
                <a:latin typeface="+mj-lt"/>
              </a:endParaRPr>
            </a:p>
          </p:txBody>
        </p:sp>
        <p:pic>
          <p:nvPicPr>
            <p:cNvPr id="94" name="Picture 2" descr="Conheça os benefícios da Gestão de Riscos – ISO 31000">
              <a:extLst>
                <a:ext uri="{FF2B5EF4-FFF2-40B4-BE49-F238E27FC236}">
                  <a16:creationId xmlns:a16="http://schemas.microsoft.com/office/drawing/2014/main" id="{7B436E20-129D-1D34-72A4-228572E9C71D}"/>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4321" r="15965"/>
            <a:stretch/>
          </p:blipFill>
          <p:spPr bwMode="auto">
            <a:xfrm>
              <a:off x="7878018" y="2144321"/>
              <a:ext cx="1133946" cy="9797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pSp>
      <p:grpSp>
        <p:nvGrpSpPr>
          <p:cNvPr id="95" name="Agrupar 94">
            <a:extLst>
              <a:ext uri="{FF2B5EF4-FFF2-40B4-BE49-F238E27FC236}">
                <a16:creationId xmlns:a16="http://schemas.microsoft.com/office/drawing/2014/main" id="{6F3274F5-43FF-7F92-DB5A-168697ED27EB}"/>
              </a:ext>
            </a:extLst>
          </p:cNvPr>
          <p:cNvGrpSpPr/>
          <p:nvPr/>
        </p:nvGrpSpPr>
        <p:grpSpPr>
          <a:xfrm>
            <a:off x="7995873" y="1513845"/>
            <a:ext cx="3837732" cy="810231"/>
            <a:chOff x="3562804" y="2133186"/>
            <a:chExt cx="3837732" cy="1081057"/>
          </a:xfrm>
        </p:grpSpPr>
        <p:sp>
          <p:nvSpPr>
            <p:cNvPr id="96" name="Retângulo 95">
              <a:extLst>
                <a:ext uri="{FF2B5EF4-FFF2-40B4-BE49-F238E27FC236}">
                  <a16:creationId xmlns:a16="http://schemas.microsoft.com/office/drawing/2014/main" id="{835998B5-02C0-5A70-B85D-5BFA383E93C2}"/>
                </a:ext>
              </a:extLst>
            </p:cNvPr>
            <p:cNvSpPr/>
            <p:nvPr/>
          </p:nvSpPr>
          <p:spPr>
            <a:xfrm>
              <a:off x="4810482" y="2133186"/>
              <a:ext cx="2590054" cy="10178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Only a timeline and a designated responsible party are defined.</a:t>
              </a:r>
              <a:endParaRPr lang="pt-BR" sz="1200" b="0" strike="noStrike" spc="-1" dirty="0">
                <a:solidFill>
                  <a:srgbClr val="000000"/>
                </a:solidFill>
                <a:latin typeface="+mj-lt"/>
              </a:endParaRPr>
            </a:p>
          </p:txBody>
        </p:sp>
        <p:grpSp>
          <p:nvGrpSpPr>
            <p:cNvPr id="97" name="Agrupar 96">
              <a:extLst>
                <a:ext uri="{FF2B5EF4-FFF2-40B4-BE49-F238E27FC236}">
                  <a16:creationId xmlns:a16="http://schemas.microsoft.com/office/drawing/2014/main" id="{FA63118B-EA9A-4B5B-0D10-570F2DF553E8}"/>
                </a:ext>
              </a:extLst>
            </p:cNvPr>
            <p:cNvGrpSpPr/>
            <p:nvPr/>
          </p:nvGrpSpPr>
          <p:grpSpPr>
            <a:xfrm>
              <a:off x="3562804" y="2144323"/>
              <a:ext cx="1247678" cy="1069920"/>
              <a:chOff x="3260605" y="2113895"/>
              <a:chExt cx="1341750" cy="1081753"/>
            </a:xfrm>
          </p:grpSpPr>
          <p:pic>
            <p:nvPicPr>
              <p:cNvPr id="98" name="Imagem 97">
                <a:extLst>
                  <a:ext uri="{FF2B5EF4-FFF2-40B4-BE49-F238E27FC236}">
                    <a16:creationId xmlns:a16="http://schemas.microsoft.com/office/drawing/2014/main" id="{AE353C3D-FF89-B83C-80D9-9C0E13414828}"/>
                  </a:ext>
                </a:extLst>
              </p:cNvPr>
              <p:cNvPicPr>
                <a:picLocks noChangeAspect="1"/>
              </p:cNvPicPr>
              <p:nvPr/>
            </p:nvPicPr>
            <p:blipFill rotWithShape="1">
              <a:blip r:embed="rId3"/>
              <a:srcRect t="2006" r="36661" b="62611"/>
              <a:stretch/>
            </p:blipFill>
            <p:spPr>
              <a:xfrm>
                <a:off x="3260605" y="2113895"/>
                <a:ext cx="1341750" cy="1017887"/>
              </a:xfrm>
              <a:prstGeom prst="rect">
                <a:avLst/>
              </a:prstGeom>
              <a:ln>
                <a:solidFill>
                  <a:schemeClr val="tx1"/>
                </a:solidFill>
              </a:ln>
            </p:spPr>
          </p:pic>
          <p:sp>
            <p:nvSpPr>
              <p:cNvPr id="99" name="CaixaDeTexto 98">
                <a:extLst>
                  <a:ext uri="{FF2B5EF4-FFF2-40B4-BE49-F238E27FC236}">
                    <a16:creationId xmlns:a16="http://schemas.microsoft.com/office/drawing/2014/main" id="{4E2B5283-8144-0E78-090A-7E958F554EDC}"/>
                  </a:ext>
                </a:extLst>
              </p:cNvPr>
              <p:cNvSpPr txBox="1"/>
              <p:nvPr/>
            </p:nvSpPr>
            <p:spPr>
              <a:xfrm>
                <a:off x="3321231" y="2386018"/>
                <a:ext cx="1230541" cy="809630"/>
              </a:xfrm>
              <a:prstGeom prst="rect">
                <a:avLst/>
              </a:prstGeom>
            </p:spPr>
            <p:txBody>
              <a:bodyPr wrap="square" rtlCol="0">
                <a:spAutoFit/>
              </a:bodyPr>
              <a:lstStyle/>
              <a:p>
                <a:r>
                  <a:rPr lang="pt-BR" sz="1100" dirty="0">
                    <a:solidFill>
                      <a:schemeClr val="bg1"/>
                    </a:solidFill>
                  </a:rPr>
                  <a:t>Risk Management Manual</a:t>
                </a:r>
              </a:p>
            </p:txBody>
          </p:sp>
        </p:grpSp>
      </p:grpSp>
      <p:grpSp>
        <p:nvGrpSpPr>
          <p:cNvPr id="100" name="Agrupar 99">
            <a:extLst>
              <a:ext uri="{FF2B5EF4-FFF2-40B4-BE49-F238E27FC236}">
                <a16:creationId xmlns:a16="http://schemas.microsoft.com/office/drawing/2014/main" id="{460FC9C5-2BAA-BBAC-2D40-FFD08496BEA3}"/>
              </a:ext>
            </a:extLst>
          </p:cNvPr>
          <p:cNvGrpSpPr/>
          <p:nvPr/>
        </p:nvGrpSpPr>
        <p:grpSpPr>
          <a:xfrm>
            <a:off x="3321230" y="4578053"/>
            <a:ext cx="3837732" cy="801801"/>
            <a:chOff x="3562804" y="2133186"/>
            <a:chExt cx="3837732" cy="1069811"/>
          </a:xfrm>
        </p:grpSpPr>
        <p:sp>
          <p:nvSpPr>
            <p:cNvPr id="101" name="Retângulo 100">
              <a:extLst>
                <a:ext uri="{FF2B5EF4-FFF2-40B4-BE49-F238E27FC236}">
                  <a16:creationId xmlns:a16="http://schemas.microsoft.com/office/drawing/2014/main" id="{E71CE7B8-7CBF-1D3B-F2B8-8FDCA19817A4}"/>
                </a:ext>
              </a:extLst>
            </p:cNvPr>
            <p:cNvSpPr/>
            <p:nvPr/>
          </p:nvSpPr>
          <p:spPr>
            <a:xfrm>
              <a:off x="4810482" y="2133186"/>
              <a:ext cx="2590054" cy="10178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Interdependent tools are expected for identifying, assessing, and communicating risks</a:t>
              </a:r>
              <a:endParaRPr lang="pt-BR" sz="1200" b="0" strike="noStrike" spc="-1" dirty="0">
                <a:solidFill>
                  <a:srgbClr val="000000"/>
                </a:solidFill>
                <a:latin typeface="+mj-lt"/>
              </a:endParaRPr>
            </a:p>
          </p:txBody>
        </p:sp>
        <p:grpSp>
          <p:nvGrpSpPr>
            <p:cNvPr id="102" name="Agrupar 101">
              <a:extLst>
                <a:ext uri="{FF2B5EF4-FFF2-40B4-BE49-F238E27FC236}">
                  <a16:creationId xmlns:a16="http://schemas.microsoft.com/office/drawing/2014/main" id="{D378622C-7E17-C8C4-E497-83A0DEE39652}"/>
                </a:ext>
              </a:extLst>
            </p:cNvPr>
            <p:cNvGrpSpPr/>
            <p:nvPr/>
          </p:nvGrpSpPr>
          <p:grpSpPr>
            <a:xfrm>
              <a:off x="3562804" y="2144322"/>
              <a:ext cx="1247678" cy="1058675"/>
              <a:chOff x="3260605" y="2113895"/>
              <a:chExt cx="1341750" cy="1070384"/>
            </a:xfrm>
          </p:grpSpPr>
          <p:pic>
            <p:nvPicPr>
              <p:cNvPr id="103" name="Imagem 102">
                <a:extLst>
                  <a:ext uri="{FF2B5EF4-FFF2-40B4-BE49-F238E27FC236}">
                    <a16:creationId xmlns:a16="http://schemas.microsoft.com/office/drawing/2014/main" id="{5F2A7270-24E1-9DCA-F9B4-B220A0510168}"/>
                  </a:ext>
                </a:extLst>
              </p:cNvPr>
              <p:cNvPicPr>
                <a:picLocks noChangeAspect="1"/>
              </p:cNvPicPr>
              <p:nvPr/>
            </p:nvPicPr>
            <p:blipFill rotWithShape="1">
              <a:blip r:embed="rId3"/>
              <a:srcRect t="2006" r="36661" b="62611"/>
              <a:stretch/>
            </p:blipFill>
            <p:spPr>
              <a:xfrm>
                <a:off x="3260605" y="2113895"/>
                <a:ext cx="1341750" cy="1017887"/>
              </a:xfrm>
              <a:prstGeom prst="rect">
                <a:avLst/>
              </a:prstGeom>
              <a:ln>
                <a:solidFill>
                  <a:schemeClr val="tx1"/>
                </a:solidFill>
              </a:ln>
            </p:spPr>
          </p:pic>
          <p:sp>
            <p:nvSpPr>
              <p:cNvPr id="104" name="CaixaDeTexto 103">
                <a:extLst>
                  <a:ext uri="{FF2B5EF4-FFF2-40B4-BE49-F238E27FC236}">
                    <a16:creationId xmlns:a16="http://schemas.microsoft.com/office/drawing/2014/main" id="{1742FD95-DF10-8E3C-8908-07374B2E9540}"/>
                  </a:ext>
                </a:extLst>
              </p:cNvPr>
              <p:cNvSpPr txBox="1"/>
              <p:nvPr/>
            </p:nvSpPr>
            <p:spPr>
              <a:xfrm>
                <a:off x="3300668" y="2374648"/>
                <a:ext cx="1230541" cy="809631"/>
              </a:xfrm>
              <a:prstGeom prst="rect">
                <a:avLst/>
              </a:prstGeom>
            </p:spPr>
            <p:txBody>
              <a:bodyPr wrap="square" rtlCol="0">
                <a:spAutoFit/>
              </a:bodyPr>
              <a:lstStyle/>
              <a:p>
                <a:r>
                  <a:rPr lang="pt-BR" sz="1100" dirty="0">
                    <a:solidFill>
                      <a:schemeClr val="bg1"/>
                    </a:solidFill>
                  </a:rPr>
                  <a:t>Risk Management Manual</a:t>
                </a:r>
              </a:p>
            </p:txBody>
          </p:sp>
        </p:grpSp>
      </p:grpSp>
      <p:grpSp>
        <p:nvGrpSpPr>
          <p:cNvPr id="105" name="Agrupar 104">
            <a:extLst>
              <a:ext uri="{FF2B5EF4-FFF2-40B4-BE49-F238E27FC236}">
                <a16:creationId xmlns:a16="http://schemas.microsoft.com/office/drawing/2014/main" id="{1C47C9BF-EACD-A948-9C8D-71E3FCD387F6}"/>
              </a:ext>
            </a:extLst>
          </p:cNvPr>
          <p:cNvGrpSpPr/>
          <p:nvPr/>
        </p:nvGrpSpPr>
        <p:grpSpPr>
          <a:xfrm>
            <a:off x="7964583" y="4577315"/>
            <a:ext cx="3869022" cy="764358"/>
            <a:chOff x="7565036" y="3269809"/>
            <a:chExt cx="4518713" cy="994123"/>
          </a:xfrm>
        </p:grpSpPr>
        <p:sp>
          <p:nvSpPr>
            <p:cNvPr id="106" name="Retângulo 105">
              <a:extLst>
                <a:ext uri="{FF2B5EF4-FFF2-40B4-BE49-F238E27FC236}">
                  <a16:creationId xmlns:a16="http://schemas.microsoft.com/office/drawing/2014/main" id="{2B7D6566-270C-DFBD-279B-24E977E04DB1}"/>
                </a:ext>
              </a:extLst>
            </p:cNvPr>
            <p:cNvSpPr/>
            <p:nvPr/>
          </p:nvSpPr>
          <p:spPr>
            <a:xfrm>
              <a:off x="8672387" y="3269809"/>
              <a:ext cx="3411362" cy="99412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Tools show inconsistent risk levels.</a:t>
              </a:r>
              <a:endParaRPr lang="pt-BR" sz="1200" b="0" strike="noStrike" spc="-1" dirty="0">
                <a:solidFill>
                  <a:srgbClr val="000000"/>
                </a:solidFill>
                <a:latin typeface="+mj-lt"/>
              </a:endParaRPr>
            </a:p>
          </p:txBody>
        </p:sp>
        <p:pic>
          <p:nvPicPr>
            <p:cNvPr id="107" name="Imagem 106" descr="Logotipo, nome da empresa&#10;&#10;Descrição gerada automaticamente">
              <a:extLst>
                <a:ext uri="{FF2B5EF4-FFF2-40B4-BE49-F238E27FC236}">
                  <a16:creationId xmlns:a16="http://schemas.microsoft.com/office/drawing/2014/main" id="{EC27D725-CD00-A04C-3B6A-D8E9E53578E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5036" y="3277591"/>
              <a:ext cx="1107353" cy="982519"/>
            </a:xfrm>
            <a:prstGeom prst="rect">
              <a:avLst/>
            </a:prstGeom>
            <a:solidFill>
              <a:schemeClr val="bg1"/>
            </a:solidFill>
            <a:ln>
              <a:solidFill>
                <a:schemeClr val="tx1"/>
              </a:solidFill>
            </a:ln>
          </p:spPr>
        </p:pic>
      </p:grpSp>
      <p:grpSp>
        <p:nvGrpSpPr>
          <p:cNvPr id="108" name="Agrupar 107">
            <a:extLst>
              <a:ext uri="{FF2B5EF4-FFF2-40B4-BE49-F238E27FC236}">
                <a16:creationId xmlns:a16="http://schemas.microsoft.com/office/drawing/2014/main" id="{9AA4FA0D-F25C-EDA4-3F82-D37AE8BA359D}"/>
              </a:ext>
            </a:extLst>
          </p:cNvPr>
          <p:cNvGrpSpPr/>
          <p:nvPr/>
        </p:nvGrpSpPr>
        <p:grpSpPr>
          <a:xfrm>
            <a:off x="3321230" y="5534229"/>
            <a:ext cx="3837732" cy="791292"/>
            <a:chOff x="3562804" y="2095284"/>
            <a:chExt cx="3837732" cy="1055789"/>
          </a:xfrm>
        </p:grpSpPr>
        <p:sp>
          <p:nvSpPr>
            <p:cNvPr id="109" name="Retângulo 108">
              <a:extLst>
                <a:ext uri="{FF2B5EF4-FFF2-40B4-BE49-F238E27FC236}">
                  <a16:creationId xmlns:a16="http://schemas.microsoft.com/office/drawing/2014/main" id="{C62DD3A8-F7A8-4399-EFE8-A79F96D32262}"/>
                </a:ext>
              </a:extLst>
            </p:cNvPr>
            <p:cNvSpPr/>
            <p:nvPr/>
          </p:nvSpPr>
          <p:spPr>
            <a:xfrm>
              <a:off x="4810482" y="2133186"/>
              <a:ext cx="2590054" cy="10178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Implementation of treatment for high risks is expected</a:t>
              </a:r>
              <a:endParaRPr lang="pt-BR" sz="1200" b="0" strike="noStrike" spc="-1" dirty="0">
                <a:solidFill>
                  <a:srgbClr val="000000"/>
                </a:solidFill>
                <a:latin typeface="+mj-lt"/>
              </a:endParaRPr>
            </a:p>
          </p:txBody>
        </p:sp>
        <p:grpSp>
          <p:nvGrpSpPr>
            <p:cNvPr id="110" name="Agrupar 109">
              <a:extLst>
                <a:ext uri="{FF2B5EF4-FFF2-40B4-BE49-F238E27FC236}">
                  <a16:creationId xmlns:a16="http://schemas.microsoft.com/office/drawing/2014/main" id="{7A676543-DAE8-E9E0-4D2D-EAB20137ED2A}"/>
                </a:ext>
              </a:extLst>
            </p:cNvPr>
            <p:cNvGrpSpPr/>
            <p:nvPr/>
          </p:nvGrpSpPr>
          <p:grpSpPr>
            <a:xfrm>
              <a:off x="3562804" y="2095284"/>
              <a:ext cx="1247678" cy="1055787"/>
              <a:chOff x="3260605" y="2064315"/>
              <a:chExt cx="1341750" cy="1067464"/>
            </a:xfrm>
          </p:grpSpPr>
          <p:pic>
            <p:nvPicPr>
              <p:cNvPr id="111" name="Imagem 110">
                <a:extLst>
                  <a:ext uri="{FF2B5EF4-FFF2-40B4-BE49-F238E27FC236}">
                    <a16:creationId xmlns:a16="http://schemas.microsoft.com/office/drawing/2014/main" id="{D382C574-09AE-4C84-E30F-FA3E95767294}"/>
                  </a:ext>
                </a:extLst>
              </p:cNvPr>
              <p:cNvPicPr>
                <a:picLocks noChangeAspect="1"/>
              </p:cNvPicPr>
              <p:nvPr/>
            </p:nvPicPr>
            <p:blipFill rotWithShape="1">
              <a:blip r:embed="rId3"/>
              <a:srcRect t="2006" r="36661" b="62611"/>
              <a:stretch/>
            </p:blipFill>
            <p:spPr>
              <a:xfrm>
                <a:off x="3260605" y="2064315"/>
                <a:ext cx="1341750" cy="1017887"/>
              </a:xfrm>
              <a:prstGeom prst="rect">
                <a:avLst/>
              </a:prstGeom>
              <a:ln>
                <a:solidFill>
                  <a:schemeClr val="tx1"/>
                </a:solidFill>
              </a:ln>
            </p:spPr>
          </p:pic>
          <p:sp>
            <p:nvSpPr>
              <p:cNvPr id="112" name="CaixaDeTexto 111">
                <a:extLst>
                  <a:ext uri="{FF2B5EF4-FFF2-40B4-BE49-F238E27FC236}">
                    <a16:creationId xmlns:a16="http://schemas.microsoft.com/office/drawing/2014/main" id="{7994FA40-C47B-D892-D20C-62DED3A94364}"/>
                  </a:ext>
                </a:extLst>
              </p:cNvPr>
              <p:cNvSpPr txBox="1"/>
              <p:nvPr/>
            </p:nvSpPr>
            <p:spPr>
              <a:xfrm>
                <a:off x="3319405" y="2322148"/>
                <a:ext cx="1230541" cy="809631"/>
              </a:xfrm>
              <a:prstGeom prst="rect">
                <a:avLst/>
              </a:prstGeom>
            </p:spPr>
            <p:txBody>
              <a:bodyPr wrap="square" rtlCol="0">
                <a:spAutoFit/>
              </a:bodyPr>
              <a:lstStyle/>
              <a:p>
                <a:r>
                  <a:rPr lang="pt-BR" sz="1100" dirty="0">
                    <a:solidFill>
                      <a:schemeClr val="bg1"/>
                    </a:solidFill>
                  </a:rPr>
                  <a:t>Risk Management Manual</a:t>
                </a:r>
              </a:p>
            </p:txBody>
          </p:sp>
        </p:grpSp>
      </p:grpSp>
      <p:grpSp>
        <p:nvGrpSpPr>
          <p:cNvPr id="113" name="Agrupar 112">
            <a:extLst>
              <a:ext uri="{FF2B5EF4-FFF2-40B4-BE49-F238E27FC236}">
                <a16:creationId xmlns:a16="http://schemas.microsoft.com/office/drawing/2014/main" id="{8122F508-E49F-AC38-9D34-59D361928D30}"/>
              </a:ext>
            </a:extLst>
          </p:cNvPr>
          <p:cNvGrpSpPr/>
          <p:nvPr/>
        </p:nvGrpSpPr>
        <p:grpSpPr>
          <a:xfrm>
            <a:off x="7964583" y="5550878"/>
            <a:ext cx="3869022" cy="764358"/>
            <a:chOff x="7565036" y="3269809"/>
            <a:chExt cx="4518713" cy="994123"/>
          </a:xfrm>
        </p:grpSpPr>
        <p:sp>
          <p:nvSpPr>
            <p:cNvPr id="114" name="Retângulo 113">
              <a:extLst>
                <a:ext uri="{FF2B5EF4-FFF2-40B4-BE49-F238E27FC236}">
                  <a16:creationId xmlns:a16="http://schemas.microsoft.com/office/drawing/2014/main" id="{849C6E73-0252-B039-248A-C36DD8ED54AB}"/>
                </a:ext>
              </a:extLst>
            </p:cNvPr>
            <p:cNvSpPr/>
            <p:nvPr/>
          </p:nvSpPr>
          <p:spPr>
            <a:xfrm>
              <a:off x="8672387" y="3269809"/>
              <a:ext cx="3411362" cy="99412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pPr>
              <a:r>
                <a:rPr lang="en-US" sz="1200" dirty="0"/>
                <a:t>Information security control procedures are insufficient to meet the requirements of Decree 7.845/2012.</a:t>
              </a:r>
              <a:r>
                <a:rPr lang="pt-BR" sz="1200" b="0" strike="noStrike" spc="-1" dirty="0">
                  <a:solidFill>
                    <a:schemeClr val="dk1"/>
                  </a:solidFill>
                  <a:latin typeface="+mj-lt"/>
                  <a:ea typeface="Microsoft YaHei"/>
                </a:rPr>
                <a:t>.</a:t>
              </a:r>
              <a:endParaRPr lang="pt-BR" sz="1200" b="0" strike="noStrike" spc="-1" dirty="0">
                <a:solidFill>
                  <a:srgbClr val="000000"/>
                </a:solidFill>
                <a:latin typeface="+mj-lt"/>
              </a:endParaRPr>
            </a:p>
          </p:txBody>
        </p:sp>
        <p:pic>
          <p:nvPicPr>
            <p:cNvPr id="115" name="Imagem 114" descr="Logotipo, nome da empresa&#10;&#10;Descrição gerada automaticamente">
              <a:extLst>
                <a:ext uri="{FF2B5EF4-FFF2-40B4-BE49-F238E27FC236}">
                  <a16:creationId xmlns:a16="http://schemas.microsoft.com/office/drawing/2014/main" id="{D7BC3049-6708-1B8C-E731-25A134E07D2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5036" y="3277591"/>
              <a:ext cx="1107353" cy="982519"/>
            </a:xfrm>
            <a:prstGeom prst="rect">
              <a:avLst/>
            </a:prstGeom>
            <a:solidFill>
              <a:schemeClr val="bg1"/>
            </a:solidFill>
            <a:ln>
              <a:solidFill>
                <a:schemeClr val="tx1"/>
              </a:solidFill>
            </a:ln>
          </p:spPr>
        </p:pic>
      </p:grpSp>
      <p:sp>
        <p:nvSpPr>
          <p:cNvPr id="116" name="Sinal de Multiplicação 115">
            <a:extLst>
              <a:ext uri="{FF2B5EF4-FFF2-40B4-BE49-F238E27FC236}">
                <a16:creationId xmlns:a16="http://schemas.microsoft.com/office/drawing/2014/main" id="{66D1D764-9B6C-92C9-D497-3362A75564F9}"/>
              </a:ext>
            </a:extLst>
          </p:cNvPr>
          <p:cNvSpPr/>
          <p:nvPr/>
        </p:nvSpPr>
        <p:spPr>
          <a:xfrm>
            <a:off x="7242684" y="1600143"/>
            <a:ext cx="638175" cy="550133"/>
          </a:xfrm>
          <a:prstGeom prst="mathMultiply">
            <a:avLst>
              <a:gd name="adj1" fmla="val 1659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pt-BR" dirty="0"/>
          </a:p>
        </p:txBody>
      </p:sp>
      <p:sp>
        <p:nvSpPr>
          <p:cNvPr id="117" name="Sinal de Multiplicação 116">
            <a:extLst>
              <a:ext uri="{FF2B5EF4-FFF2-40B4-BE49-F238E27FC236}">
                <a16:creationId xmlns:a16="http://schemas.microsoft.com/office/drawing/2014/main" id="{7F9C2E26-7099-5F64-8DE4-C13B764DF28B}"/>
              </a:ext>
            </a:extLst>
          </p:cNvPr>
          <p:cNvSpPr/>
          <p:nvPr/>
        </p:nvSpPr>
        <p:spPr>
          <a:xfrm>
            <a:off x="7225120" y="4666868"/>
            <a:ext cx="638175" cy="550133"/>
          </a:xfrm>
          <a:prstGeom prst="mathMultiply">
            <a:avLst>
              <a:gd name="adj1" fmla="val 1659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pt-BR" dirty="0"/>
          </a:p>
        </p:txBody>
      </p:sp>
      <p:sp>
        <p:nvSpPr>
          <p:cNvPr id="118" name="Sinal de Multiplicação 117">
            <a:extLst>
              <a:ext uri="{FF2B5EF4-FFF2-40B4-BE49-F238E27FC236}">
                <a16:creationId xmlns:a16="http://schemas.microsoft.com/office/drawing/2014/main" id="{A742A42C-0A8E-1FD1-A368-7E932ADB672B}"/>
              </a:ext>
            </a:extLst>
          </p:cNvPr>
          <p:cNvSpPr/>
          <p:nvPr/>
        </p:nvSpPr>
        <p:spPr>
          <a:xfrm>
            <a:off x="7242683" y="5676591"/>
            <a:ext cx="638175" cy="550133"/>
          </a:xfrm>
          <a:prstGeom prst="mathMultiply">
            <a:avLst>
              <a:gd name="adj1" fmla="val 16594"/>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pt-BR" dirty="0"/>
          </a:p>
        </p:txBody>
      </p:sp>
    </p:spTree>
    <p:extLst>
      <p:ext uri="{BB962C8B-B14F-4D97-AF65-F5344CB8AC3E}">
        <p14:creationId xmlns:p14="http://schemas.microsoft.com/office/powerpoint/2010/main" val="2044334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ctrTitle"/>
          </p:nvPr>
        </p:nvSpPr>
        <p:spPr>
          <a:xfrm>
            <a:off x="811160" y="142488"/>
            <a:ext cx="8799786" cy="1087867"/>
          </a:xfrm>
        </p:spPr>
        <p:txBody>
          <a:bodyPr vert="horz" lIns="91440" tIns="45720" rIns="91440" bIns="45720" rtlCol="0" anchor="ctr" anchorCtr="0">
            <a:noAutofit/>
          </a:bodyPr>
          <a:lstStyle/>
          <a:p>
            <a:pPr algn="ctr"/>
            <a:r>
              <a:rPr lang="en-US" sz="3600" dirty="0">
                <a:solidFill>
                  <a:schemeClr val="tx1">
                    <a:lumMod val="65000"/>
                    <a:lumOff val="35000"/>
                  </a:schemeClr>
                </a:solidFill>
                <a:latin typeface="+mj-lt"/>
              </a:rPr>
              <a:t>Sustainability Audit of Public Debt</a:t>
            </a:r>
            <a:endParaRPr lang="pt-BR" sz="3600" dirty="0">
              <a:solidFill>
                <a:schemeClr val="tx1">
                  <a:lumMod val="65000"/>
                  <a:lumOff val="35000"/>
                </a:schemeClr>
              </a:solidFill>
              <a:latin typeface="+mj-lt"/>
            </a:endParaRPr>
          </a:p>
        </p:txBody>
      </p:sp>
      <p:sp>
        <p:nvSpPr>
          <p:cNvPr id="10" name="CaixaDeTexto 9">
            <a:extLst>
              <a:ext uri="{FF2B5EF4-FFF2-40B4-BE49-F238E27FC236}">
                <a16:creationId xmlns:a16="http://schemas.microsoft.com/office/drawing/2014/main" id="{83989CDB-DE66-94FF-0F9E-8969612A9676}"/>
              </a:ext>
            </a:extLst>
          </p:cNvPr>
          <p:cNvSpPr txBox="1"/>
          <p:nvPr/>
        </p:nvSpPr>
        <p:spPr>
          <a:xfrm>
            <a:off x="2009620" y="3896697"/>
            <a:ext cx="2343115" cy="523220"/>
          </a:xfrm>
          <a:prstGeom prst="rect">
            <a:avLst/>
          </a:prstGeom>
        </p:spPr>
        <p:txBody>
          <a:bodyPr wrap="square" rtlCol="0">
            <a:spAutoFit/>
          </a:bodyPr>
          <a:lstStyle/>
          <a:p>
            <a:pPr algn="ctr"/>
            <a:r>
              <a:rPr lang="pt-BR" sz="2800" b="1" dirty="0" err="1"/>
              <a:t>Objective</a:t>
            </a:r>
            <a:endParaRPr lang="pt-BR" sz="2800" b="1" dirty="0"/>
          </a:p>
        </p:txBody>
      </p:sp>
      <p:sp>
        <p:nvSpPr>
          <p:cNvPr id="33" name="Pentágono 32">
            <a:extLst>
              <a:ext uri="{FF2B5EF4-FFF2-40B4-BE49-F238E27FC236}">
                <a16:creationId xmlns:a16="http://schemas.microsoft.com/office/drawing/2014/main" id="{35B9B9E6-5B27-D2A4-3D0D-E8D308784F61}"/>
              </a:ext>
            </a:extLst>
          </p:cNvPr>
          <p:cNvSpPr/>
          <p:nvPr/>
        </p:nvSpPr>
        <p:spPr>
          <a:xfrm>
            <a:off x="6250671" y="1819798"/>
            <a:ext cx="5804528" cy="1993888"/>
          </a:xfrm>
          <a:prstGeom prst="homePlate">
            <a:avLst>
              <a:gd name="adj" fmla="val 0"/>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150000"/>
              </a:lnSpc>
            </a:pPr>
            <a:r>
              <a:rPr lang="en-US" dirty="0">
                <a:solidFill>
                  <a:schemeClr val="tx2">
                    <a:lumMod val="75000"/>
                    <a:lumOff val="25000"/>
                  </a:schemeClr>
                </a:solidFill>
              </a:rPr>
              <a:t>The following coverage were selected:</a:t>
            </a:r>
            <a:endParaRPr lang="pt-BR" dirty="0">
              <a:solidFill>
                <a:schemeClr val="tx2">
                  <a:lumMod val="75000"/>
                  <a:lumOff val="25000"/>
                </a:schemeClr>
              </a:solidFill>
            </a:endParaRPr>
          </a:p>
          <a:p>
            <a:pPr marL="360000" indent="-285750">
              <a:lnSpc>
                <a:spcPct val="150000"/>
              </a:lnSpc>
              <a:spcBef>
                <a:spcPts val="1200"/>
              </a:spcBef>
              <a:buClr>
                <a:schemeClr val="tx2">
                  <a:lumMod val="65000"/>
                  <a:lumOff val="35000"/>
                </a:schemeClr>
              </a:buClr>
              <a:buSzPct val="70000"/>
              <a:buFont typeface="Wingdings" panose="05000000000000000000" pitchFamily="2" charset="2"/>
              <a:buChar char="§"/>
            </a:pPr>
            <a:r>
              <a:rPr lang="pt-BR" dirty="0">
                <a:solidFill>
                  <a:schemeClr val="tx2">
                    <a:lumMod val="75000"/>
                    <a:lumOff val="25000"/>
                  </a:schemeClr>
                </a:solidFill>
              </a:rPr>
              <a:t>General </a:t>
            </a:r>
            <a:r>
              <a:rPr lang="pt-BR" dirty="0" err="1">
                <a:solidFill>
                  <a:schemeClr val="tx2">
                    <a:lumMod val="75000"/>
                    <a:lumOff val="25000"/>
                  </a:schemeClr>
                </a:solidFill>
              </a:rPr>
              <a:t>Government</a:t>
            </a:r>
            <a:r>
              <a:rPr lang="pt-BR" dirty="0">
                <a:solidFill>
                  <a:schemeClr val="tx2">
                    <a:lumMod val="75000"/>
                    <a:lumOff val="25000"/>
                  </a:schemeClr>
                </a:solidFill>
              </a:rPr>
              <a:t> Gross </a:t>
            </a:r>
            <a:r>
              <a:rPr lang="pt-BR" dirty="0" err="1">
                <a:solidFill>
                  <a:schemeClr val="tx2">
                    <a:lumMod val="75000"/>
                    <a:lumOff val="25000"/>
                  </a:schemeClr>
                </a:solidFill>
              </a:rPr>
              <a:t>Debt</a:t>
            </a:r>
            <a:endParaRPr lang="pt-BR" dirty="0">
              <a:solidFill>
                <a:schemeClr val="tx2">
                  <a:lumMod val="75000"/>
                  <a:lumOff val="25000"/>
                </a:schemeClr>
              </a:solidFill>
            </a:endParaRPr>
          </a:p>
          <a:p>
            <a:pPr marL="360000" indent="-285750">
              <a:lnSpc>
                <a:spcPct val="150000"/>
              </a:lnSpc>
              <a:spcBef>
                <a:spcPts val="1200"/>
              </a:spcBef>
              <a:buClr>
                <a:schemeClr val="tx2">
                  <a:lumMod val="65000"/>
                  <a:lumOff val="35000"/>
                </a:schemeClr>
              </a:buClr>
              <a:buSzPct val="70000"/>
              <a:buFont typeface="Wingdings" panose="05000000000000000000" pitchFamily="2" charset="2"/>
              <a:buChar char="§"/>
            </a:pPr>
            <a:r>
              <a:rPr lang="pt-BR" dirty="0">
                <a:solidFill>
                  <a:schemeClr val="tx2">
                    <a:lumMod val="75000"/>
                    <a:lumOff val="25000"/>
                  </a:schemeClr>
                </a:solidFill>
              </a:rPr>
              <a:t>Federal </a:t>
            </a:r>
            <a:r>
              <a:rPr lang="pt-BR" dirty="0" err="1">
                <a:solidFill>
                  <a:schemeClr val="tx2">
                    <a:lumMod val="75000"/>
                    <a:lumOff val="25000"/>
                  </a:schemeClr>
                </a:solidFill>
              </a:rPr>
              <a:t>Public</a:t>
            </a:r>
            <a:r>
              <a:rPr lang="pt-BR" dirty="0">
                <a:solidFill>
                  <a:schemeClr val="tx2">
                    <a:lumMod val="75000"/>
                    <a:lumOff val="25000"/>
                  </a:schemeClr>
                </a:solidFill>
              </a:rPr>
              <a:t> </a:t>
            </a:r>
            <a:r>
              <a:rPr lang="pt-BR" dirty="0" err="1">
                <a:solidFill>
                  <a:schemeClr val="tx2">
                    <a:lumMod val="75000"/>
                    <a:lumOff val="25000"/>
                  </a:schemeClr>
                </a:solidFill>
              </a:rPr>
              <a:t>Debt</a:t>
            </a:r>
            <a:endParaRPr lang="pt-BR" dirty="0">
              <a:solidFill>
                <a:schemeClr val="tx2">
                  <a:lumMod val="75000"/>
                  <a:lumOff val="25000"/>
                </a:schemeClr>
              </a:solidFill>
            </a:endParaRPr>
          </a:p>
          <a:p>
            <a:pPr marL="360000" indent="-285750">
              <a:lnSpc>
                <a:spcPct val="150000"/>
              </a:lnSpc>
              <a:spcBef>
                <a:spcPts val="600"/>
              </a:spcBef>
              <a:buClr>
                <a:schemeClr val="tx2">
                  <a:lumMod val="65000"/>
                  <a:lumOff val="35000"/>
                </a:schemeClr>
              </a:buClr>
              <a:buSzPct val="70000"/>
              <a:buFont typeface="Wingdings" panose="05000000000000000000" pitchFamily="2" charset="2"/>
              <a:buChar char="§"/>
            </a:pPr>
            <a:r>
              <a:rPr lang="pt-BR" dirty="0">
                <a:solidFill>
                  <a:schemeClr val="tx2">
                    <a:lumMod val="75000"/>
                    <a:lumOff val="25000"/>
                  </a:schemeClr>
                </a:solidFill>
              </a:rPr>
              <a:t>Federal </a:t>
            </a:r>
            <a:r>
              <a:rPr lang="pt-BR" dirty="0" err="1">
                <a:solidFill>
                  <a:schemeClr val="tx2">
                    <a:lumMod val="75000"/>
                    <a:lumOff val="25000"/>
                  </a:schemeClr>
                </a:solidFill>
              </a:rPr>
              <a:t>Government</a:t>
            </a:r>
            <a:r>
              <a:rPr lang="pt-BR" dirty="0">
                <a:solidFill>
                  <a:schemeClr val="tx2">
                    <a:lumMod val="75000"/>
                    <a:lumOff val="25000"/>
                  </a:schemeClr>
                </a:solidFill>
              </a:rPr>
              <a:t> Fiscal </a:t>
            </a:r>
            <a:r>
              <a:rPr lang="pt-BR" dirty="0" err="1">
                <a:solidFill>
                  <a:schemeClr val="tx2">
                    <a:lumMod val="75000"/>
                    <a:lumOff val="25000"/>
                  </a:schemeClr>
                </a:solidFill>
              </a:rPr>
              <a:t>Exposure</a:t>
            </a:r>
            <a:endParaRPr lang="pt-BR" dirty="0">
              <a:solidFill>
                <a:schemeClr val="tx2">
                  <a:lumMod val="75000"/>
                  <a:lumOff val="25000"/>
                </a:schemeClr>
              </a:solidFill>
            </a:endParaRPr>
          </a:p>
        </p:txBody>
      </p:sp>
      <p:sp>
        <p:nvSpPr>
          <p:cNvPr id="34" name="Pentágono 33">
            <a:extLst>
              <a:ext uri="{FF2B5EF4-FFF2-40B4-BE49-F238E27FC236}">
                <a16:creationId xmlns:a16="http://schemas.microsoft.com/office/drawing/2014/main" id="{D5CA9C4D-957F-0D1E-AE08-4F6BA3B89EE9}"/>
              </a:ext>
            </a:extLst>
          </p:cNvPr>
          <p:cNvSpPr/>
          <p:nvPr/>
        </p:nvSpPr>
        <p:spPr>
          <a:xfrm>
            <a:off x="6250670" y="4374691"/>
            <a:ext cx="5804527" cy="2171075"/>
          </a:xfrm>
          <a:prstGeom prst="homePlate">
            <a:avLst>
              <a:gd name="adj" fmla="val 45793"/>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40000" indent="-285750">
              <a:lnSpc>
                <a:spcPct val="150000"/>
              </a:lnSpc>
              <a:spcBef>
                <a:spcPts val="600"/>
              </a:spcBef>
              <a:buFont typeface="Wingdings" panose="05000000000000000000" pitchFamily="2" charset="2"/>
              <a:buChar char="ü"/>
            </a:pPr>
            <a:r>
              <a:rPr lang="en-US" sz="1600" dirty="0">
                <a:solidFill>
                  <a:schemeClr val="tx1"/>
                </a:solidFill>
              </a:rPr>
              <a:t>Sustainability risk classified as moderate</a:t>
            </a:r>
            <a:r>
              <a:rPr lang="en-US" sz="1600" b="1" dirty="0"/>
              <a:t>:</a:t>
            </a:r>
            <a:br>
              <a:rPr lang="en-US" sz="1600" dirty="0"/>
            </a:br>
            <a:r>
              <a:rPr lang="en-US" sz="1600" dirty="0">
                <a:solidFill>
                  <a:schemeClr val="tx1"/>
                </a:solidFill>
              </a:rPr>
              <a:t>Based on the DSA model, the fiscal risk is considered moderate due to the high share of domestic investors (89.8%), low foreign exchange exposure (13.4% of the GGGD), and existence of a liquidity reserve sufficient to cover 6.24 months of FPD maturities.</a:t>
            </a:r>
            <a:endParaRPr lang="pt-BR" sz="1600" dirty="0">
              <a:solidFill>
                <a:schemeClr val="tx1"/>
              </a:solidFill>
            </a:endParaRPr>
          </a:p>
        </p:txBody>
      </p:sp>
      <p:sp>
        <p:nvSpPr>
          <p:cNvPr id="35" name="CaixaDeTexto 34">
            <a:extLst>
              <a:ext uri="{FF2B5EF4-FFF2-40B4-BE49-F238E27FC236}">
                <a16:creationId xmlns:a16="http://schemas.microsoft.com/office/drawing/2014/main" id="{C7043A9B-3867-F5FF-D8A6-72D067219809}"/>
              </a:ext>
            </a:extLst>
          </p:cNvPr>
          <p:cNvSpPr txBox="1"/>
          <p:nvPr/>
        </p:nvSpPr>
        <p:spPr>
          <a:xfrm>
            <a:off x="7441093" y="3945001"/>
            <a:ext cx="3423684" cy="523220"/>
          </a:xfrm>
          <a:prstGeom prst="rect">
            <a:avLst/>
          </a:prstGeom>
        </p:spPr>
        <p:txBody>
          <a:bodyPr wrap="square" rtlCol="0">
            <a:spAutoFit/>
          </a:bodyPr>
          <a:lstStyle/>
          <a:p>
            <a:pPr algn="ctr"/>
            <a:r>
              <a:rPr lang="pt-BR" sz="2800" b="1" dirty="0"/>
              <a:t>Assessment</a:t>
            </a:r>
          </a:p>
        </p:txBody>
      </p:sp>
      <p:sp>
        <p:nvSpPr>
          <p:cNvPr id="6" name="CaixaDeTexto 5">
            <a:extLst>
              <a:ext uri="{FF2B5EF4-FFF2-40B4-BE49-F238E27FC236}">
                <a16:creationId xmlns:a16="http://schemas.microsoft.com/office/drawing/2014/main" id="{FA976BF5-342D-BB39-0EE1-EF7253F59C25}"/>
              </a:ext>
            </a:extLst>
          </p:cNvPr>
          <p:cNvSpPr txBox="1"/>
          <p:nvPr/>
        </p:nvSpPr>
        <p:spPr>
          <a:xfrm>
            <a:off x="7454760" y="1360865"/>
            <a:ext cx="3423684" cy="523220"/>
          </a:xfrm>
          <a:prstGeom prst="rect">
            <a:avLst/>
          </a:prstGeom>
        </p:spPr>
        <p:txBody>
          <a:bodyPr wrap="square" rtlCol="0">
            <a:spAutoFit/>
          </a:bodyPr>
          <a:lstStyle/>
          <a:p>
            <a:pPr algn="ctr"/>
            <a:r>
              <a:rPr lang="pt-BR" sz="2800" b="1" dirty="0" err="1"/>
              <a:t>Scope</a:t>
            </a:r>
            <a:endParaRPr lang="pt-BR" sz="2800" b="1" dirty="0"/>
          </a:p>
        </p:txBody>
      </p:sp>
      <p:grpSp>
        <p:nvGrpSpPr>
          <p:cNvPr id="14" name="Agrupar 13">
            <a:extLst>
              <a:ext uri="{FF2B5EF4-FFF2-40B4-BE49-F238E27FC236}">
                <a16:creationId xmlns:a16="http://schemas.microsoft.com/office/drawing/2014/main" id="{85ECA1EE-043B-0EF7-038D-73A11F8338F1}"/>
              </a:ext>
            </a:extLst>
          </p:cNvPr>
          <p:cNvGrpSpPr/>
          <p:nvPr/>
        </p:nvGrpSpPr>
        <p:grpSpPr>
          <a:xfrm>
            <a:off x="359921" y="1393523"/>
            <a:ext cx="5804528" cy="2379816"/>
            <a:chOff x="219639" y="891142"/>
            <a:chExt cx="6070554" cy="2431315"/>
          </a:xfrm>
        </p:grpSpPr>
        <p:sp>
          <p:nvSpPr>
            <p:cNvPr id="4" name="Retângulo 3">
              <a:extLst>
                <a:ext uri="{FF2B5EF4-FFF2-40B4-BE49-F238E27FC236}">
                  <a16:creationId xmlns:a16="http://schemas.microsoft.com/office/drawing/2014/main" id="{0721D3C6-82C3-B5E3-991E-130CF6A160AB}"/>
                </a:ext>
              </a:extLst>
            </p:cNvPr>
            <p:cNvSpPr/>
            <p:nvPr/>
          </p:nvSpPr>
          <p:spPr>
            <a:xfrm>
              <a:off x="219639" y="1339117"/>
              <a:ext cx="6070554" cy="1983340"/>
            </a:xfrm>
            <a:prstGeom prst="rect">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id="{7FD745E6-EE6B-13E1-0D18-7AF975C66041}"/>
                </a:ext>
              </a:extLst>
            </p:cNvPr>
            <p:cNvSpPr txBox="1"/>
            <p:nvPr/>
          </p:nvSpPr>
          <p:spPr>
            <a:xfrm>
              <a:off x="250232" y="1328570"/>
              <a:ext cx="6039961" cy="1941910"/>
            </a:xfrm>
            <a:prstGeom prst="rect">
              <a:avLst/>
            </a:prstGeom>
          </p:spPr>
          <p:txBody>
            <a:bodyPr wrap="square" rtlCol="0">
              <a:spAutoFit/>
            </a:bodyPr>
            <a:lstStyle/>
            <a:p>
              <a:pPr algn="just">
                <a:lnSpc>
                  <a:spcPct val="150000"/>
                </a:lnSpc>
              </a:pPr>
              <a:r>
                <a:rPr lang="en-US" sz="1600" dirty="0"/>
                <a:t>To assess the sustainability of the GGGD and compliance with the 2024 Annual Financing Plan, focusing on the main drivers of indebtedness, the management of the Federal Public Debt, debt projections, fiscal exposures (court-ordered payments, guarantees, and social security), and the federal government's financing needs.</a:t>
              </a:r>
              <a:endParaRPr lang="pt-BR" spc="30" dirty="0">
                <a:solidFill>
                  <a:schemeClr val="tx2">
                    <a:lumMod val="85000"/>
                    <a:lumOff val="15000"/>
                  </a:schemeClr>
                </a:solidFill>
              </a:endParaRPr>
            </a:p>
          </p:txBody>
        </p:sp>
        <p:sp>
          <p:nvSpPr>
            <p:cNvPr id="9" name="CaixaDeTexto 8">
              <a:extLst>
                <a:ext uri="{FF2B5EF4-FFF2-40B4-BE49-F238E27FC236}">
                  <a16:creationId xmlns:a16="http://schemas.microsoft.com/office/drawing/2014/main" id="{3CFC2C42-4686-3753-D53C-75DD02678053}"/>
                </a:ext>
              </a:extLst>
            </p:cNvPr>
            <p:cNvSpPr txBox="1"/>
            <p:nvPr/>
          </p:nvSpPr>
          <p:spPr>
            <a:xfrm>
              <a:off x="1573665" y="891142"/>
              <a:ext cx="3423684" cy="534543"/>
            </a:xfrm>
            <a:prstGeom prst="rect">
              <a:avLst/>
            </a:prstGeom>
          </p:spPr>
          <p:txBody>
            <a:bodyPr wrap="square" rtlCol="0">
              <a:spAutoFit/>
            </a:bodyPr>
            <a:lstStyle/>
            <a:p>
              <a:pPr algn="ctr"/>
              <a:r>
                <a:rPr lang="pt-BR" sz="2800" b="1" spc="50" dirty="0"/>
                <a:t>Overview</a:t>
              </a:r>
            </a:p>
          </p:txBody>
        </p:sp>
      </p:grpSp>
      <p:sp>
        <p:nvSpPr>
          <p:cNvPr id="7" name="Pentágono 32">
            <a:extLst>
              <a:ext uri="{FF2B5EF4-FFF2-40B4-BE49-F238E27FC236}">
                <a16:creationId xmlns:a16="http://schemas.microsoft.com/office/drawing/2014/main" id="{015523F2-23BC-4D72-B5C7-3457C997D464}"/>
              </a:ext>
            </a:extLst>
          </p:cNvPr>
          <p:cNvSpPr/>
          <p:nvPr/>
        </p:nvSpPr>
        <p:spPr>
          <a:xfrm>
            <a:off x="388682" y="4392032"/>
            <a:ext cx="5707318" cy="2266375"/>
          </a:xfrm>
          <a:prstGeom prst="homePlate">
            <a:avLst>
              <a:gd name="adj" fmla="val 0"/>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just">
              <a:lnSpc>
                <a:spcPct val="150000"/>
              </a:lnSpc>
            </a:pPr>
            <a:r>
              <a:rPr lang="en-US" dirty="0">
                <a:solidFill>
                  <a:schemeClr val="tx1"/>
                </a:solidFill>
              </a:rPr>
              <a:t>📌 Submit audit findings to the National Congress,</a:t>
            </a:r>
            <a:br>
              <a:rPr lang="en-US" dirty="0">
                <a:solidFill>
                  <a:schemeClr val="tx1"/>
                </a:solidFill>
              </a:rPr>
            </a:br>
            <a:r>
              <a:rPr lang="en-US" dirty="0">
                <a:solidFill>
                  <a:schemeClr val="tx1"/>
                </a:solidFill>
              </a:rPr>
              <a:t>in the context of the review of the President of the Republic’s accounts</a:t>
            </a:r>
            <a:r>
              <a:rPr lang="en-US" dirty="0"/>
              <a:t>.</a:t>
            </a:r>
          </a:p>
          <a:p>
            <a:pPr algn="just">
              <a:lnSpc>
                <a:spcPct val="150000"/>
              </a:lnSpc>
            </a:pPr>
            <a:r>
              <a:rPr lang="en-US" dirty="0">
                <a:solidFill>
                  <a:schemeClr val="tx1"/>
                </a:solidFill>
              </a:rPr>
              <a:t>✅    Objective: To provide technical input on fiscal sustainability, supporting informed decision-making.</a:t>
            </a:r>
          </a:p>
        </p:txBody>
      </p:sp>
    </p:spTree>
    <p:extLst>
      <p:ext uri="{BB962C8B-B14F-4D97-AF65-F5344CB8AC3E}">
        <p14:creationId xmlns:p14="http://schemas.microsoft.com/office/powerpoint/2010/main" val="2530690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4AE0F0-7D62-D0D8-6DAE-30DDC537B0C4}"/>
              </a:ext>
            </a:extLst>
          </p:cNvPr>
          <p:cNvSpPr>
            <a:spLocks noGrp="1"/>
          </p:cNvSpPr>
          <p:nvPr>
            <p:ph type="title"/>
          </p:nvPr>
        </p:nvSpPr>
        <p:spPr/>
        <p:txBody>
          <a:bodyPr>
            <a:normAutofit fontScale="90000"/>
          </a:bodyPr>
          <a:lstStyle/>
          <a:p>
            <a:pPr algn="ctr"/>
            <a:r>
              <a:rPr lang="pt-BR" sz="4000" b="0" dirty="0">
                <a:solidFill>
                  <a:schemeClr val="tx1"/>
                </a:solidFill>
              </a:rPr>
              <a:t>Primary </a:t>
            </a:r>
            <a:r>
              <a:rPr lang="pt-BR" sz="4000" b="0" dirty="0" err="1">
                <a:solidFill>
                  <a:schemeClr val="tx1"/>
                </a:solidFill>
              </a:rPr>
              <a:t>auctions</a:t>
            </a:r>
            <a:r>
              <a:rPr lang="pt-BR" sz="4000" b="0" dirty="0">
                <a:solidFill>
                  <a:schemeClr val="tx1"/>
                </a:solidFill>
              </a:rPr>
              <a:t> </a:t>
            </a:r>
            <a:r>
              <a:rPr lang="pt-BR" sz="4000" b="0" dirty="0" err="1">
                <a:solidFill>
                  <a:schemeClr val="tx1"/>
                </a:solidFill>
              </a:rPr>
              <a:t>of</a:t>
            </a:r>
            <a:r>
              <a:rPr lang="pt-BR" sz="4000" b="0" dirty="0">
                <a:solidFill>
                  <a:schemeClr val="tx1"/>
                </a:solidFill>
              </a:rPr>
              <a:t> </a:t>
            </a:r>
            <a:r>
              <a:rPr lang="pt-BR" sz="4000" b="0" dirty="0" err="1">
                <a:solidFill>
                  <a:schemeClr val="tx1"/>
                </a:solidFill>
              </a:rPr>
              <a:t>government</a:t>
            </a:r>
            <a:r>
              <a:rPr lang="pt-BR" sz="4000" b="0" dirty="0">
                <a:solidFill>
                  <a:schemeClr val="tx1"/>
                </a:solidFill>
              </a:rPr>
              <a:t> </a:t>
            </a:r>
            <a:r>
              <a:rPr lang="pt-BR" sz="4000" b="0" dirty="0" err="1">
                <a:solidFill>
                  <a:schemeClr val="tx1"/>
                </a:solidFill>
              </a:rPr>
              <a:t>securities</a:t>
            </a:r>
            <a:r>
              <a:rPr lang="pt-BR" sz="4000" b="0" dirty="0">
                <a:solidFill>
                  <a:schemeClr val="tx1"/>
                </a:solidFill>
              </a:rPr>
              <a:t>: </a:t>
            </a:r>
            <a:r>
              <a:rPr lang="pt-BR" sz="4000" b="0" dirty="0" err="1">
                <a:solidFill>
                  <a:schemeClr val="tx1"/>
                </a:solidFill>
              </a:rPr>
              <a:t>market</a:t>
            </a:r>
            <a:r>
              <a:rPr lang="pt-BR" sz="4000" b="0" dirty="0">
                <a:solidFill>
                  <a:schemeClr val="tx1"/>
                </a:solidFill>
              </a:rPr>
              <a:t> </a:t>
            </a:r>
            <a:r>
              <a:rPr lang="pt-BR" sz="4000" b="0" dirty="0" err="1">
                <a:solidFill>
                  <a:schemeClr val="tx1"/>
                </a:solidFill>
              </a:rPr>
              <a:t>concentrations</a:t>
            </a:r>
            <a:endParaRPr lang="pt-BR" b="0" dirty="0">
              <a:solidFill>
                <a:schemeClr val="tx1"/>
              </a:solidFill>
            </a:endParaRPr>
          </a:p>
        </p:txBody>
      </p:sp>
      <p:sp>
        <p:nvSpPr>
          <p:cNvPr id="3" name="Espaço Reservado para Conteúdo 2">
            <a:extLst>
              <a:ext uri="{FF2B5EF4-FFF2-40B4-BE49-F238E27FC236}">
                <a16:creationId xmlns:a16="http://schemas.microsoft.com/office/drawing/2014/main" id="{ABA8F52E-2FED-9E8F-E336-0C6DCEA82604}"/>
              </a:ext>
            </a:extLst>
          </p:cNvPr>
          <p:cNvSpPr>
            <a:spLocks noGrp="1"/>
          </p:cNvSpPr>
          <p:nvPr>
            <p:ph idx="1"/>
          </p:nvPr>
        </p:nvSpPr>
        <p:spPr>
          <a:xfrm>
            <a:off x="838200" y="1530104"/>
            <a:ext cx="10515600" cy="4864797"/>
          </a:xfrm>
        </p:spPr>
        <p:txBody>
          <a:bodyPr numCol="2" spcCol="180000">
            <a:normAutofit fontScale="25000" lnSpcReduction="20000"/>
          </a:bodyPr>
          <a:lstStyle/>
          <a:p>
            <a:pPr marL="0" indent="0">
              <a:buNone/>
            </a:pPr>
            <a:endParaRPr lang="pt-BR" sz="7200" b="1" dirty="0"/>
          </a:p>
          <a:p>
            <a:pPr marL="0" indent="0">
              <a:buNone/>
            </a:pPr>
            <a:r>
              <a:rPr lang="pt-BR" sz="7200" b="1" dirty="0"/>
              <a:t>1. Compliance</a:t>
            </a:r>
            <a:br>
              <a:rPr lang="pt-BR" sz="7200" b="1" dirty="0"/>
            </a:br>
            <a:br>
              <a:rPr lang="pt-BR" sz="7200" dirty="0"/>
            </a:br>
            <a:r>
              <a:rPr lang="pt-BR" sz="5600" dirty="0"/>
              <a:t>✅</a:t>
            </a:r>
            <a:r>
              <a:rPr lang="pt-BR" sz="7200" dirty="0"/>
              <a:t> </a:t>
            </a:r>
            <a:r>
              <a:rPr lang="pt-BR" sz="7200" dirty="0" err="1"/>
              <a:t>Applicable</a:t>
            </a:r>
            <a:r>
              <a:rPr lang="pt-BR" sz="7200" dirty="0"/>
              <a:t> </a:t>
            </a:r>
            <a:r>
              <a:rPr lang="pt-BR" sz="7200" dirty="0" err="1"/>
              <a:t>rules</a:t>
            </a:r>
            <a:r>
              <a:rPr lang="pt-BR" sz="7200" dirty="0"/>
              <a:t> </a:t>
            </a:r>
            <a:r>
              <a:rPr lang="pt-BR" sz="7200" dirty="0" err="1"/>
              <a:t>were</a:t>
            </a:r>
            <a:r>
              <a:rPr lang="pt-BR" sz="7200" dirty="0"/>
              <a:t> </a:t>
            </a:r>
            <a:r>
              <a:rPr lang="pt-BR" sz="7200" dirty="0" err="1"/>
              <a:t>followed</a:t>
            </a:r>
            <a:r>
              <a:rPr lang="pt-BR" sz="7200" dirty="0"/>
              <a:t>.</a:t>
            </a:r>
            <a:br>
              <a:rPr lang="pt-BR" sz="7200" dirty="0"/>
            </a:br>
            <a:br>
              <a:rPr lang="pt-BR" sz="7200" dirty="0"/>
            </a:br>
            <a:r>
              <a:rPr lang="pt-BR" sz="5600" dirty="0"/>
              <a:t>⚠️</a:t>
            </a:r>
            <a:r>
              <a:rPr lang="pt-BR" sz="7200" dirty="0"/>
              <a:t> L</a:t>
            </a:r>
            <a:r>
              <a:rPr lang="en-US" sz="7200" dirty="0"/>
              <a:t>imitations in accessing confidential data hindered a complete assessment of dealers</a:t>
            </a:r>
            <a:r>
              <a:rPr lang="pt-BR" sz="7200" dirty="0"/>
              <a:t>.</a:t>
            </a:r>
            <a:br>
              <a:rPr lang="pt-BR" sz="7200" dirty="0"/>
            </a:br>
            <a:br>
              <a:rPr lang="pt-BR" sz="7200" dirty="0"/>
            </a:br>
            <a:r>
              <a:rPr lang="pt-BR" sz="5600" dirty="0"/>
              <a:t>🔍</a:t>
            </a:r>
            <a:r>
              <a:rPr lang="pt-BR" sz="7200" dirty="0"/>
              <a:t> </a:t>
            </a:r>
            <a:r>
              <a:rPr lang="en-US" sz="7200" dirty="0"/>
              <a:t>Greater transparency in the processes is needed.</a:t>
            </a:r>
            <a:br>
              <a:rPr lang="pt-BR" sz="7200" dirty="0"/>
            </a:br>
            <a:endParaRPr lang="pt-BR" sz="7200" dirty="0"/>
          </a:p>
          <a:p>
            <a:pPr marL="0" indent="0">
              <a:buNone/>
            </a:pPr>
            <a:r>
              <a:rPr lang="pt-BR" sz="7200" b="1" dirty="0"/>
              <a:t>2. </a:t>
            </a:r>
            <a:r>
              <a:rPr lang="pt-BR" sz="7200" b="1" dirty="0" err="1"/>
              <a:t>Transparency</a:t>
            </a:r>
            <a:br>
              <a:rPr lang="pt-BR" sz="7200" b="1" dirty="0"/>
            </a:br>
            <a:br>
              <a:rPr lang="pt-BR" sz="7200" dirty="0"/>
            </a:br>
            <a:r>
              <a:rPr lang="pt-BR" sz="5600" dirty="0"/>
              <a:t>❌</a:t>
            </a:r>
            <a:r>
              <a:rPr lang="pt-BR" sz="7200" dirty="0"/>
              <a:t> P</a:t>
            </a:r>
            <a:r>
              <a:rPr lang="en-US" sz="7200" dirty="0" err="1"/>
              <a:t>ublic</a:t>
            </a:r>
            <a:r>
              <a:rPr lang="en-US" sz="7200" dirty="0"/>
              <a:t> data showed inconsistencies and limitations:</a:t>
            </a:r>
            <a:endParaRPr lang="pt-BR" sz="7200" dirty="0"/>
          </a:p>
          <a:p>
            <a:pPr lvl="1"/>
            <a:r>
              <a:rPr lang="pt-BR" sz="7200" dirty="0" err="1"/>
              <a:t>Regulatory</a:t>
            </a:r>
            <a:r>
              <a:rPr lang="pt-BR" sz="7200" dirty="0"/>
              <a:t> </a:t>
            </a:r>
            <a:r>
              <a:rPr lang="pt-BR" sz="7200" dirty="0" err="1"/>
              <a:t>errors</a:t>
            </a:r>
            <a:r>
              <a:rPr lang="pt-BR" sz="7200" dirty="0"/>
              <a:t> in </a:t>
            </a:r>
            <a:r>
              <a:rPr lang="pt-BR" sz="7200" dirty="0" err="1"/>
              <a:t>ordinances</a:t>
            </a:r>
            <a:r>
              <a:rPr lang="pt-BR" sz="7200" dirty="0"/>
              <a:t>.</a:t>
            </a:r>
          </a:p>
          <a:p>
            <a:pPr lvl="1"/>
            <a:r>
              <a:rPr lang="en-US" sz="7200" dirty="0"/>
              <a:t>Failures in APIs and results files</a:t>
            </a:r>
            <a:r>
              <a:rPr lang="pt-BR" sz="7200" dirty="0"/>
              <a:t>.</a:t>
            </a:r>
          </a:p>
          <a:p>
            <a:pPr lvl="1"/>
            <a:r>
              <a:rPr lang="en-US" sz="7200" dirty="0"/>
              <a:t>Absence of dealer performance history</a:t>
            </a:r>
            <a:r>
              <a:rPr lang="pt-BR" sz="7200" dirty="0"/>
              <a:t>.</a:t>
            </a:r>
          </a:p>
          <a:p>
            <a:pPr marL="0" indent="0">
              <a:buNone/>
            </a:pPr>
            <a:br>
              <a:rPr lang="pt-BR" sz="7200" dirty="0"/>
            </a:br>
            <a:r>
              <a:rPr lang="pt-BR" sz="5600" dirty="0"/>
              <a:t>👉</a:t>
            </a:r>
            <a:r>
              <a:rPr lang="pt-BR" sz="7200" dirty="0"/>
              <a:t> </a:t>
            </a:r>
            <a:r>
              <a:rPr lang="en-US" sz="7200" dirty="0"/>
              <a:t>Need for open and machine-processable formats (Access to Information Law) </a:t>
            </a:r>
            <a:r>
              <a:rPr lang="pt-BR" sz="7200" dirty="0"/>
              <a:t>.</a:t>
            </a:r>
          </a:p>
          <a:p>
            <a:pPr marL="0" indent="0">
              <a:buNone/>
            </a:pPr>
            <a:endParaRPr lang="pt-BR" sz="7200" dirty="0"/>
          </a:p>
          <a:p>
            <a:pPr marL="0" indent="0">
              <a:buNone/>
            </a:pPr>
            <a:endParaRPr lang="pt-BR" sz="7200" b="1" dirty="0"/>
          </a:p>
          <a:p>
            <a:pPr marL="0" indent="0">
              <a:buNone/>
            </a:pPr>
            <a:r>
              <a:rPr lang="pt-BR" sz="7200" b="1" dirty="0"/>
              <a:t>3. </a:t>
            </a:r>
            <a:r>
              <a:rPr lang="pt-BR" sz="7200" b="1" dirty="0" err="1"/>
              <a:t>Competitiveness</a:t>
            </a:r>
            <a:br>
              <a:rPr lang="pt-BR" sz="7200" b="1" dirty="0"/>
            </a:br>
            <a:br>
              <a:rPr lang="pt-BR" sz="7200" dirty="0"/>
            </a:br>
            <a:r>
              <a:rPr lang="pt-BR" sz="5600" dirty="0"/>
              <a:t>⚠️</a:t>
            </a:r>
            <a:r>
              <a:rPr lang="pt-BR" sz="7200" dirty="0"/>
              <a:t> </a:t>
            </a:r>
            <a:r>
              <a:rPr lang="pt-BR" sz="7200" dirty="0" err="1"/>
              <a:t>Concentrated</a:t>
            </a:r>
            <a:r>
              <a:rPr lang="pt-BR" sz="7200" dirty="0"/>
              <a:t> </a:t>
            </a:r>
            <a:r>
              <a:rPr lang="pt-BR" sz="7200" dirty="0" err="1"/>
              <a:t>primary</a:t>
            </a:r>
            <a:r>
              <a:rPr lang="pt-BR" sz="7200" dirty="0"/>
              <a:t> </a:t>
            </a:r>
            <a:r>
              <a:rPr lang="pt-BR" sz="7200" dirty="0" err="1"/>
              <a:t>market</a:t>
            </a:r>
            <a:r>
              <a:rPr lang="pt-BR" sz="7200" dirty="0"/>
              <a:t>(LTNs e NTN-</a:t>
            </a:r>
            <a:r>
              <a:rPr lang="pt-BR" sz="7200" dirty="0" err="1"/>
              <a:t>Fs</a:t>
            </a:r>
            <a:r>
              <a:rPr lang="pt-BR" sz="7200" dirty="0"/>
              <a:t>).</a:t>
            </a:r>
            <a:br>
              <a:rPr lang="pt-BR" sz="7200" dirty="0"/>
            </a:br>
            <a:br>
              <a:rPr lang="pt-BR" sz="7200" dirty="0"/>
            </a:br>
            <a:r>
              <a:rPr lang="pt-BR" sz="5600" dirty="0"/>
              <a:t>🚫</a:t>
            </a:r>
            <a:r>
              <a:rPr lang="pt-BR" sz="7200" dirty="0"/>
              <a:t> A</a:t>
            </a:r>
            <a:r>
              <a:rPr lang="en-US" sz="7200" dirty="0" err="1"/>
              <a:t>bsence</a:t>
            </a:r>
            <a:r>
              <a:rPr lang="en-US" sz="7200" dirty="0"/>
              <a:t> of formal metrics to assess competitiveness</a:t>
            </a:r>
            <a:r>
              <a:rPr lang="pt-BR" sz="7200" dirty="0"/>
              <a:t>.</a:t>
            </a:r>
            <a:br>
              <a:rPr lang="pt-BR" sz="7200" dirty="0"/>
            </a:br>
            <a:br>
              <a:rPr lang="pt-BR" sz="7200" dirty="0"/>
            </a:br>
            <a:r>
              <a:rPr lang="pt-BR" sz="5600" dirty="0"/>
              <a:t>👉</a:t>
            </a:r>
            <a:r>
              <a:rPr lang="pt-BR" sz="7200" dirty="0"/>
              <a:t> </a:t>
            </a:r>
            <a:r>
              <a:rPr lang="pt-BR" sz="7200" dirty="0" err="1"/>
              <a:t>Recommendation</a:t>
            </a:r>
            <a:r>
              <a:rPr lang="pt-BR" sz="7200" dirty="0"/>
              <a:t>: </a:t>
            </a:r>
            <a:r>
              <a:rPr lang="en-US" sz="7200" dirty="0"/>
              <a:t>introduce regular evaluations and formal criteria.</a:t>
            </a:r>
            <a:br>
              <a:rPr lang="pt-BR" sz="7200" dirty="0"/>
            </a:br>
            <a:endParaRPr lang="pt-BR" sz="7200" dirty="0"/>
          </a:p>
          <a:p>
            <a:pPr marL="0" indent="0">
              <a:buNone/>
            </a:pPr>
            <a:r>
              <a:rPr lang="pt-BR" sz="7200" b="1" dirty="0"/>
              <a:t>4. Positive </a:t>
            </a:r>
            <a:r>
              <a:rPr lang="pt-BR" sz="7200" b="1" dirty="0" err="1"/>
              <a:t>initiatives</a:t>
            </a:r>
            <a:r>
              <a:rPr lang="pt-BR" sz="7200" b="1" dirty="0"/>
              <a:t> </a:t>
            </a:r>
            <a:r>
              <a:rPr lang="pt-BR" sz="7200" b="1" dirty="0" err="1"/>
              <a:t>by</a:t>
            </a:r>
            <a:r>
              <a:rPr lang="pt-BR" sz="7200" b="1" dirty="0"/>
              <a:t> </a:t>
            </a:r>
            <a:r>
              <a:rPr lang="pt-BR" sz="7200" b="1" dirty="0" err="1"/>
              <a:t>the</a:t>
            </a:r>
            <a:r>
              <a:rPr lang="pt-BR" sz="7200" b="1" dirty="0"/>
              <a:t> DMO (STN)</a:t>
            </a:r>
            <a:br>
              <a:rPr lang="pt-BR" sz="7200" b="1" dirty="0"/>
            </a:br>
            <a:br>
              <a:rPr lang="pt-BR" sz="7200" dirty="0"/>
            </a:br>
            <a:r>
              <a:rPr lang="pt-BR" sz="6400" dirty="0"/>
              <a:t>✅</a:t>
            </a:r>
            <a:r>
              <a:rPr lang="pt-BR" sz="7200" dirty="0"/>
              <a:t> </a:t>
            </a:r>
            <a:r>
              <a:rPr lang="en-US" sz="7200" dirty="0"/>
              <a:t>Confidentiality and anonymity of bids</a:t>
            </a:r>
            <a:r>
              <a:rPr lang="pt-BR" sz="7200" dirty="0"/>
              <a:t>.</a:t>
            </a:r>
            <a:br>
              <a:rPr lang="pt-BR" sz="7200" dirty="0"/>
            </a:br>
            <a:br>
              <a:rPr lang="pt-BR" sz="7200" dirty="0"/>
            </a:br>
            <a:r>
              <a:rPr lang="pt-BR" sz="5600" dirty="0"/>
              <a:t>✅</a:t>
            </a:r>
            <a:r>
              <a:rPr lang="pt-BR" sz="7200" dirty="0"/>
              <a:t> </a:t>
            </a:r>
            <a:r>
              <a:rPr lang="en-US" sz="7200" dirty="0"/>
              <a:t>Flexibility to adjust conditions to the market</a:t>
            </a:r>
            <a:r>
              <a:rPr lang="pt-BR" sz="7200" dirty="0"/>
              <a:t>.</a:t>
            </a:r>
          </a:p>
          <a:p>
            <a:pPr marL="0" indent="0">
              <a:buNone/>
            </a:pPr>
            <a:r>
              <a:rPr lang="pt-BR" sz="7200" b="1" dirty="0"/>
              <a:t>General </a:t>
            </a:r>
            <a:r>
              <a:rPr lang="pt-BR" sz="7200" b="1" dirty="0" err="1"/>
              <a:t>Conclusion</a:t>
            </a:r>
            <a:br>
              <a:rPr lang="pt-BR" sz="7200" b="1" dirty="0"/>
            </a:br>
            <a:br>
              <a:rPr lang="pt-BR" sz="7200" dirty="0"/>
            </a:br>
            <a:r>
              <a:rPr lang="pt-BR" sz="5600" dirty="0"/>
              <a:t>🔗</a:t>
            </a:r>
            <a:r>
              <a:rPr lang="pt-BR" sz="7200" dirty="0"/>
              <a:t> </a:t>
            </a:r>
            <a:r>
              <a:rPr lang="en-US" sz="7200" dirty="0"/>
              <a:t>Rules observed, but challenges remain in transparency and competitiveness</a:t>
            </a:r>
            <a:r>
              <a:rPr lang="pt-BR" sz="7200" dirty="0"/>
              <a:t>.</a:t>
            </a:r>
            <a:br>
              <a:rPr lang="pt-BR" sz="7200" dirty="0"/>
            </a:br>
            <a:br>
              <a:rPr lang="pt-BR" sz="7200" dirty="0"/>
            </a:br>
            <a:r>
              <a:rPr lang="pt-BR" sz="7200" dirty="0"/>
              <a:t>🎯 </a:t>
            </a:r>
            <a:r>
              <a:rPr lang="en-US" sz="7200" dirty="0"/>
              <a:t>Recommendations aim to strengthen governance, efficiency, and trust in the market.</a:t>
            </a:r>
            <a:endParaRPr lang="pt-BR" sz="7200" dirty="0"/>
          </a:p>
        </p:txBody>
      </p:sp>
    </p:spTree>
    <p:extLst>
      <p:ext uri="{BB962C8B-B14F-4D97-AF65-F5344CB8AC3E}">
        <p14:creationId xmlns:p14="http://schemas.microsoft.com/office/powerpoint/2010/main" val="3745169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292FA0-79A3-0A73-D561-6886CF920562}"/>
              </a:ext>
            </a:extLst>
          </p:cNvPr>
          <p:cNvSpPr>
            <a:spLocks noGrp="1"/>
          </p:cNvSpPr>
          <p:nvPr>
            <p:ph type="title"/>
          </p:nvPr>
        </p:nvSpPr>
        <p:spPr>
          <a:xfrm>
            <a:off x="146952" y="299811"/>
            <a:ext cx="10515600" cy="1042985"/>
          </a:xfrm>
        </p:spPr>
        <p:txBody>
          <a:bodyPr/>
          <a:lstStyle/>
          <a:p>
            <a:pPr algn="ctr"/>
            <a:r>
              <a:rPr lang="pt-BR" sz="3600" b="0" dirty="0">
                <a:solidFill>
                  <a:schemeClr val="tx1"/>
                </a:solidFill>
              </a:rPr>
              <a:t>Primary </a:t>
            </a:r>
            <a:r>
              <a:rPr lang="pt-BR" sz="3600" b="0" dirty="0" err="1">
                <a:solidFill>
                  <a:schemeClr val="tx1"/>
                </a:solidFill>
              </a:rPr>
              <a:t>auctions</a:t>
            </a:r>
            <a:r>
              <a:rPr lang="pt-BR" sz="3600" b="0" dirty="0">
                <a:solidFill>
                  <a:schemeClr val="tx1"/>
                </a:solidFill>
              </a:rPr>
              <a:t> </a:t>
            </a:r>
            <a:r>
              <a:rPr lang="pt-BR" sz="3600" b="0" dirty="0" err="1">
                <a:solidFill>
                  <a:schemeClr val="tx1"/>
                </a:solidFill>
              </a:rPr>
              <a:t>of</a:t>
            </a:r>
            <a:r>
              <a:rPr lang="pt-BR" sz="3600" b="0" dirty="0">
                <a:solidFill>
                  <a:schemeClr val="tx1"/>
                </a:solidFill>
              </a:rPr>
              <a:t> </a:t>
            </a:r>
            <a:r>
              <a:rPr lang="pt-BR" sz="3600" b="0" dirty="0" err="1">
                <a:solidFill>
                  <a:schemeClr val="tx1"/>
                </a:solidFill>
              </a:rPr>
              <a:t>government</a:t>
            </a:r>
            <a:r>
              <a:rPr lang="pt-BR" sz="3600" b="0" dirty="0">
                <a:solidFill>
                  <a:schemeClr val="tx1"/>
                </a:solidFill>
              </a:rPr>
              <a:t> </a:t>
            </a:r>
            <a:r>
              <a:rPr lang="pt-BR" sz="3600" b="0" dirty="0" err="1">
                <a:solidFill>
                  <a:schemeClr val="tx1"/>
                </a:solidFill>
              </a:rPr>
              <a:t>securities</a:t>
            </a:r>
            <a:r>
              <a:rPr lang="pt-BR" sz="3600" b="0" dirty="0">
                <a:solidFill>
                  <a:schemeClr val="tx1"/>
                </a:solidFill>
              </a:rPr>
              <a:t>: </a:t>
            </a:r>
            <a:r>
              <a:rPr lang="pt-BR" sz="3600" b="0" dirty="0" err="1">
                <a:solidFill>
                  <a:schemeClr val="tx1"/>
                </a:solidFill>
              </a:rPr>
              <a:t>market</a:t>
            </a:r>
            <a:r>
              <a:rPr lang="pt-BR" sz="3600" b="0" dirty="0">
                <a:solidFill>
                  <a:schemeClr val="tx1"/>
                </a:solidFill>
              </a:rPr>
              <a:t> </a:t>
            </a:r>
            <a:r>
              <a:rPr lang="pt-BR" sz="3600" b="0" dirty="0" err="1">
                <a:solidFill>
                  <a:schemeClr val="tx1"/>
                </a:solidFill>
              </a:rPr>
              <a:t>concentrations</a:t>
            </a:r>
            <a:endParaRPr lang="pt-BR" sz="3600" b="0" dirty="0">
              <a:solidFill>
                <a:schemeClr val="tx1"/>
              </a:solidFill>
            </a:endParaRPr>
          </a:p>
        </p:txBody>
      </p:sp>
      <p:sp>
        <p:nvSpPr>
          <p:cNvPr id="3" name="Espaço Reservado para Conteúdo 2">
            <a:extLst>
              <a:ext uri="{FF2B5EF4-FFF2-40B4-BE49-F238E27FC236}">
                <a16:creationId xmlns:a16="http://schemas.microsoft.com/office/drawing/2014/main" id="{0344ED9A-87E9-4DDA-C378-C47D0CA9898E}"/>
              </a:ext>
            </a:extLst>
          </p:cNvPr>
          <p:cNvSpPr>
            <a:spLocks noGrp="1"/>
          </p:cNvSpPr>
          <p:nvPr>
            <p:ph sz="half" idx="1"/>
          </p:nvPr>
        </p:nvSpPr>
        <p:spPr>
          <a:xfrm>
            <a:off x="251655" y="1991294"/>
            <a:ext cx="4125686" cy="1753397"/>
          </a:xfrm>
          <a:solidFill>
            <a:schemeClr val="accent1">
              <a:alpha val="35000"/>
            </a:schemeClr>
          </a:solidFill>
        </p:spPr>
        <p:txBody>
          <a:bodyPr>
            <a:noAutofit/>
          </a:bodyPr>
          <a:lstStyle/>
          <a:p>
            <a:pPr marL="0" indent="0" algn="just">
              <a:buNone/>
            </a:pPr>
            <a:r>
              <a:rPr lang="en-US" sz="2000" dirty="0">
                <a:solidFill>
                  <a:srgbClr val="404040"/>
                </a:solidFill>
              </a:rPr>
              <a:t>The dynamics of the auctions are marked by strong concentration, with a few institutions dominating the trades, which highlights the need for metrics to monitor and promote greater competitiveness.</a:t>
            </a:r>
            <a:endParaRPr lang="pt-BR" sz="2000" dirty="0">
              <a:solidFill>
                <a:srgbClr val="404040"/>
              </a:solidFill>
            </a:endParaRPr>
          </a:p>
        </p:txBody>
      </p:sp>
      <p:pic>
        <p:nvPicPr>
          <p:cNvPr id="6" name="Espaço Reservado para Conteúdo 5" descr="Interface gráfica do usuário, Gráfico, Gráfico de linhas&#10;&#10;O conteúdo gerado por IA pode estar incorreto.">
            <a:extLst>
              <a:ext uri="{FF2B5EF4-FFF2-40B4-BE49-F238E27FC236}">
                <a16:creationId xmlns:a16="http://schemas.microsoft.com/office/drawing/2014/main" id="{A65014BD-F6E8-6CD8-4FD6-12B26E1A0A81}"/>
              </a:ext>
            </a:extLst>
          </p:cNvPr>
          <p:cNvPicPr>
            <a:picLocks noGrp="1" noChangeAspect="1"/>
          </p:cNvPicPr>
          <p:nvPr>
            <p:ph sz="half" idx="2"/>
          </p:nvPr>
        </p:nvPicPr>
        <p:blipFill>
          <a:blip r:embed="rId2"/>
          <a:stretch>
            <a:fillRect/>
          </a:stretch>
        </p:blipFill>
        <p:spPr>
          <a:xfrm>
            <a:off x="4506075" y="1729090"/>
            <a:ext cx="7560422" cy="4273894"/>
          </a:xfrm>
        </p:spPr>
      </p:pic>
      <p:sp>
        <p:nvSpPr>
          <p:cNvPr id="7" name="Espaço Reservado para Conteúdo 2">
            <a:extLst>
              <a:ext uri="{FF2B5EF4-FFF2-40B4-BE49-F238E27FC236}">
                <a16:creationId xmlns:a16="http://schemas.microsoft.com/office/drawing/2014/main" id="{B75CF917-A15B-4038-6B2D-B6AC3F82F9B6}"/>
              </a:ext>
            </a:extLst>
          </p:cNvPr>
          <p:cNvSpPr txBox="1">
            <a:spLocks/>
          </p:cNvSpPr>
          <p:nvPr/>
        </p:nvSpPr>
        <p:spPr>
          <a:xfrm>
            <a:off x="251655" y="4278882"/>
            <a:ext cx="4125686" cy="1615396"/>
          </a:xfrm>
          <a:prstGeom prst="rect">
            <a:avLst/>
          </a:prstGeom>
          <a:solidFill>
            <a:schemeClr val="accent1">
              <a:alpha val="35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pPr>
            <a:r>
              <a:rPr lang="en-US" sz="1950" b="1" dirty="0"/>
              <a:t>High concentration: </a:t>
            </a:r>
            <a:r>
              <a:rPr lang="en-US" sz="1950" dirty="0"/>
              <a:t>a few participants dominate most of the acquisitions.</a:t>
            </a:r>
            <a:endParaRPr lang="pt-BR" sz="1950" b="0" i="0" dirty="0">
              <a:solidFill>
                <a:srgbClr val="404040"/>
              </a:solidFill>
              <a:effectLst/>
            </a:endParaRPr>
          </a:p>
          <a:p>
            <a:pPr marL="0" indent="0">
              <a:buNone/>
            </a:pPr>
            <a:r>
              <a:rPr lang="en-US" sz="1950" b="1" dirty="0"/>
              <a:t>Pareto Curves: </a:t>
            </a:r>
            <a:r>
              <a:rPr lang="en-US" sz="1950" dirty="0"/>
              <a:t>Confirm that a small group of dealers is responsible for the majority of the operations. </a:t>
            </a:r>
            <a:endParaRPr lang="pt-BR" sz="1950" dirty="0"/>
          </a:p>
        </p:txBody>
      </p:sp>
    </p:spTree>
    <p:extLst>
      <p:ext uri="{BB962C8B-B14F-4D97-AF65-F5344CB8AC3E}">
        <p14:creationId xmlns:p14="http://schemas.microsoft.com/office/powerpoint/2010/main" val="356637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Agrupar 19">
            <a:extLst>
              <a:ext uri="{FF2B5EF4-FFF2-40B4-BE49-F238E27FC236}">
                <a16:creationId xmlns:a16="http://schemas.microsoft.com/office/drawing/2014/main" id="{5D6F2F89-9C54-0427-92B4-DB7867A579F8}"/>
              </a:ext>
            </a:extLst>
          </p:cNvPr>
          <p:cNvGrpSpPr/>
          <p:nvPr/>
        </p:nvGrpSpPr>
        <p:grpSpPr>
          <a:xfrm>
            <a:off x="463170" y="931580"/>
            <a:ext cx="3559273" cy="2090209"/>
            <a:chOff x="233361" y="1288332"/>
            <a:chExt cx="4300931" cy="1349118"/>
          </a:xfrm>
        </p:grpSpPr>
        <p:sp>
          <p:nvSpPr>
            <p:cNvPr id="21" name="Retângulo 20">
              <a:extLst>
                <a:ext uri="{FF2B5EF4-FFF2-40B4-BE49-F238E27FC236}">
                  <a16:creationId xmlns:a16="http://schemas.microsoft.com/office/drawing/2014/main" id="{57143DFA-DCE6-4830-56F7-0BE1D5438753}"/>
                </a:ext>
              </a:extLst>
            </p:cNvPr>
            <p:cNvSpPr/>
            <p:nvPr/>
          </p:nvSpPr>
          <p:spPr>
            <a:xfrm>
              <a:off x="233361" y="1761932"/>
              <a:ext cx="4300929" cy="875518"/>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Are the existing institutional units </a:t>
              </a:r>
            </a:p>
            <a:p>
              <a:pPr algn="ctr"/>
              <a:r>
                <a:rPr lang="en-US" dirty="0"/>
                <a:t>adequately presented in the</a:t>
              </a:r>
            </a:p>
            <a:p>
              <a:pPr algn="ctr"/>
              <a:r>
                <a:rPr lang="en-US" dirty="0"/>
                <a:t> fiscal statistics?</a:t>
              </a:r>
              <a:endParaRPr lang="pt-BR" dirty="0">
                <a:latin typeface="+mj-lt"/>
                <a:cs typeface="Times New Roman" panose="02020603050405020304" pitchFamily="18" charset="0"/>
              </a:endParaRPr>
            </a:p>
          </p:txBody>
        </p:sp>
        <p:sp>
          <p:nvSpPr>
            <p:cNvPr id="22" name="Retângulo 21">
              <a:extLst>
                <a:ext uri="{FF2B5EF4-FFF2-40B4-BE49-F238E27FC236}">
                  <a16:creationId xmlns:a16="http://schemas.microsoft.com/office/drawing/2014/main" id="{1332C449-EC3C-54F5-E196-EE2C505D4534}"/>
                </a:ext>
              </a:extLst>
            </p:cNvPr>
            <p:cNvSpPr/>
            <p:nvPr/>
          </p:nvSpPr>
          <p:spPr>
            <a:xfrm>
              <a:off x="233363" y="1288332"/>
              <a:ext cx="4300929" cy="473600"/>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rtl="0">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r>
                <a:rPr lang="pt-BR" sz="2400" dirty="0" err="1">
                  <a:latin typeface="Times New Roman" panose="02020603050405020304" pitchFamily="18" charset="0"/>
                  <a:cs typeface="Times New Roman" panose="02020603050405020304" pitchFamily="18" charset="0"/>
                </a:rPr>
                <a:t>Institutional</a:t>
              </a:r>
              <a:r>
                <a:rPr lang="pt-BR" sz="2400" dirty="0">
                  <a:latin typeface="Times New Roman" panose="02020603050405020304" pitchFamily="18" charset="0"/>
                  <a:cs typeface="Times New Roman" panose="02020603050405020304" pitchFamily="18" charset="0"/>
                </a:rPr>
                <a:t> </a:t>
              </a:r>
              <a:r>
                <a:rPr lang="pt-BR" sz="2400" dirty="0" err="1">
                  <a:latin typeface="Times New Roman" panose="02020603050405020304" pitchFamily="18" charset="0"/>
                  <a:cs typeface="Times New Roman" panose="02020603050405020304" pitchFamily="18" charset="0"/>
                </a:rPr>
                <a:t>Units</a:t>
              </a:r>
              <a:endParaRPr lang="pt-BR" sz="2400" dirty="0">
                <a:latin typeface="Times New Roman" panose="02020603050405020304" pitchFamily="18" charset="0"/>
                <a:cs typeface="Times New Roman" panose="02020603050405020304" pitchFamily="18" charset="0"/>
              </a:endParaRPr>
            </a:p>
          </p:txBody>
        </p:sp>
      </p:grpSp>
      <p:grpSp>
        <p:nvGrpSpPr>
          <p:cNvPr id="10" name="Agrupar 9">
            <a:extLst>
              <a:ext uri="{FF2B5EF4-FFF2-40B4-BE49-F238E27FC236}">
                <a16:creationId xmlns:a16="http://schemas.microsoft.com/office/drawing/2014/main" id="{B547C27E-E81F-5AF7-F7CF-C0517B4AB2C1}"/>
              </a:ext>
            </a:extLst>
          </p:cNvPr>
          <p:cNvGrpSpPr/>
          <p:nvPr/>
        </p:nvGrpSpPr>
        <p:grpSpPr>
          <a:xfrm>
            <a:off x="445433" y="2840203"/>
            <a:ext cx="3559271" cy="1888090"/>
            <a:chOff x="266354" y="2923271"/>
            <a:chExt cx="4694548" cy="2214608"/>
          </a:xfrm>
        </p:grpSpPr>
        <p:sp>
          <p:nvSpPr>
            <p:cNvPr id="11" name="Retângulo 10">
              <a:extLst>
                <a:ext uri="{FF2B5EF4-FFF2-40B4-BE49-F238E27FC236}">
                  <a16:creationId xmlns:a16="http://schemas.microsoft.com/office/drawing/2014/main" id="{767D369D-5C98-9B93-5B67-86E66413E689}"/>
                </a:ext>
              </a:extLst>
            </p:cNvPr>
            <p:cNvSpPr/>
            <p:nvPr/>
          </p:nvSpPr>
          <p:spPr>
            <a:xfrm>
              <a:off x="266354" y="3665738"/>
              <a:ext cx="4694545" cy="147214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lnSpc>
                  <a:spcPct val="80000"/>
                </a:lnSpc>
              </a:pPr>
              <a:r>
                <a:rPr lang="en-US" dirty="0"/>
                <a:t>Are the information on assets and </a:t>
              </a:r>
            </a:p>
            <a:p>
              <a:pPr algn="ctr">
                <a:lnSpc>
                  <a:spcPct val="80000"/>
                </a:lnSpc>
              </a:pPr>
              <a:r>
                <a:rPr lang="en-US" dirty="0"/>
                <a:t>liabilities that make up the fiscal debt statistics accurate and complete?</a:t>
              </a:r>
              <a:endParaRPr lang="pt-BR" dirty="0">
                <a:latin typeface="+mj-lt"/>
                <a:cs typeface="Times New Roman" panose="02020603050405020304" pitchFamily="18" charset="0"/>
              </a:endParaRPr>
            </a:p>
          </p:txBody>
        </p:sp>
        <p:sp>
          <p:nvSpPr>
            <p:cNvPr id="13" name="Retângulo 12">
              <a:extLst>
                <a:ext uri="{FF2B5EF4-FFF2-40B4-BE49-F238E27FC236}">
                  <a16:creationId xmlns:a16="http://schemas.microsoft.com/office/drawing/2014/main" id="{72DDD58E-B7A7-2ED1-1AA4-6C3B7A2FF4E1}"/>
                </a:ext>
              </a:extLst>
            </p:cNvPr>
            <p:cNvSpPr/>
            <p:nvPr/>
          </p:nvSpPr>
          <p:spPr>
            <a:xfrm>
              <a:off x="266354" y="2923271"/>
              <a:ext cx="4694548" cy="742466"/>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rtl="0">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r>
                <a:rPr lang="pt-BR" sz="2200" dirty="0" err="1">
                  <a:latin typeface="Times New Roman" panose="02020603050405020304" pitchFamily="18" charset="0"/>
                  <a:cs typeface="Times New Roman" panose="02020603050405020304" pitchFamily="18" charset="0"/>
                </a:rPr>
                <a:t>Debt</a:t>
              </a:r>
              <a:r>
                <a:rPr lang="pt-BR" sz="2200" dirty="0">
                  <a:latin typeface="Times New Roman" panose="02020603050405020304" pitchFamily="18" charset="0"/>
                  <a:cs typeface="Times New Roman" panose="02020603050405020304" pitchFamily="18" charset="0"/>
                </a:rPr>
                <a:t> </a:t>
              </a:r>
              <a:r>
                <a:rPr lang="pt-BR" sz="2200" dirty="0" err="1">
                  <a:latin typeface="Times New Roman" panose="02020603050405020304" pitchFamily="18" charset="0"/>
                  <a:cs typeface="Times New Roman" panose="02020603050405020304" pitchFamily="18" charset="0"/>
                </a:rPr>
                <a:t>Assets</a:t>
              </a:r>
              <a:r>
                <a:rPr lang="pt-BR" sz="2200" dirty="0">
                  <a:latin typeface="Times New Roman" panose="02020603050405020304" pitchFamily="18" charset="0"/>
                  <a:cs typeface="Times New Roman" panose="02020603050405020304" pitchFamily="18" charset="0"/>
                </a:rPr>
                <a:t> </a:t>
              </a:r>
              <a:r>
                <a:rPr lang="pt-BR" sz="2200" dirty="0" err="1">
                  <a:latin typeface="Times New Roman" panose="02020603050405020304" pitchFamily="18" charset="0"/>
                  <a:cs typeface="Times New Roman" panose="02020603050405020304" pitchFamily="18" charset="0"/>
                </a:rPr>
                <a:t>and</a:t>
              </a:r>
              <a:r>
                <a:rPr lang="pt-BR" sz="2200" dirty="0">
                  <a:latin typeface="Times New Roman" panose="02020603050405020304" pitchFamily="18" charset="0"/>
                  <a:cs typeface="Times New Roman" panose="02020603050405020304" pitchFamily="18" charset="0"/>
                </a:rPr>
                <a:t> </a:t>
              </a:r>
              <a:r>
                <a:rPr lang="pt-BR" sz="2200" dirty="0" err="1">
                  <a:latin typeface="Times New Roman" panose="02020603050405020304" pitchFamily="18" charset="0"/>
                  <a:cs typeface="Times New Roman" panose="02020603050405020304" pitchFamily="18" charset="0"/>
                </a:rPr>
                <a:t>Liabilities</a:t>
              </a:r>
              <a:endParaRPr lang="pt-BR" sz="2200" dirty="0">
                <a:latin typeface="Times New Roman" panose="02020603050405020304" pitchFamily="18" charset="0"/>
                <a:cs typeface="Times New Roman" panose="02020603050405020304" pitchFamily="18" charset="0"/>
              </a:endParaRPr>
            </a:p>
          </p:txBody>
        </p:sp>
      </p:grpSp>
      <p:grpSp>
        <p:nvGrpSpPr>
          <p:cNvPr id="14" name="Agrupar 13">
            <a:extLst>
              <a:ext uri="{FF2B5EF4-FFF2-40B4-BE49-F238E27FC236}">
                <a16:creationId xmlns:a16="http://schemas.microsoft.com/office/drawing/2014/main" id="{F4DEFDD1-6708-E612-D475-03942E4AA72D}"/>
              </a:ext>
            </a:extLst>
          </p:cNvPr>
          <p:cNvGrpSpPr/>
          <p:nvPr/>
        </p:nvGrpSpPr>
        <p:grpSpPr>
          <a:xfrm>
            <a:off x="445433" y="4673448"/>
            <a:ext cx="3559268" cy="1948168"/>
            <a:chOff x="266354" y="5276892"/>
            <a:chExt cx="4694546" cy="1098188"/>
          </a:xfrm>
        </p:grpSpPr>
        <p:sp>
          <p:nvSpPr>
            <p:cNvPr id="15" name="Retângulo 14">
              <a:extLst>
                <a:ext uri="{FF2B5EF4-FFF2-40B4-BE49-F238E27FC236}">
                  <a16:creationId xmlns:a16="http://schemas.microsoft.com/office/drawing/2014/main" id="{F0071E03-73E7-BFBA-85FF-5E84538A928E}"/>
                </a:ext>
              </a:extLst>
            </p:cNvPr>
            <p:cNvSpPr/>
            <p:nvPr/>
          </p:nvSpPr>
          <p:spPr>
            <a:xfrm>
              <a:off x="266354" y="5577161"/>
              <a:ext cx="4694546" cy="79791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Is the information on debt flows </a:t>
              </a:r>
            </a:p>
            <a:p>
              <a:pPr algn="ctr"/>
              <a:r>
                <a:rPr lang="en-US" dirty="0"/>
                <a:t>in the fiscal statistics adequate?</a:t>
              </a:r>
              <a:endParaRPr lang="pt-BR" dirty="0">
                <a:latin typeface="+mj-lt"/>
                <a:cs typeface="Times New Roman" panose="02020603050405020304" pitchFamily="18" charset="0"/>
              </a:endParaRPr>
            </a:p>
          </p:txBody>
        </p:sp>
        <p:sp>
          <p:nvSpPr>
            <p:cNvPr id="16" name="Retângulo 15">
              <a:extLst>
                <a:ext uri="{FF2B5EF4-FFF2-40B4-BE49-F238E27FC236}">
                  <a16:creationId xmlns:a16="http://schemas.microsoft.com/office/drawing/2014/main" id="{2A3A3FE5-E4A2-F702-10DE-B387F52EF198}"/>
                </a:ext>
              </a:extLst>
            </p:cNvPr>
            <p:cNvSpPr/>
            <p:nvPr/>
          </p:nvSpPr>
          <p:spPr>
            <a:xfrm>
              <a:off x="266354" y="5276892"/>
              <a:ext cx="4694546" cy="281751"/>
            </a:xfrm>
            <a:prstGeom prst="rect">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rtl="0">
                <a:defRPr lang="pt-b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rtl="0"/>
              <a:r>
                <a:rPr lang="pt-BR" sz="2000" dirty="0" err="1">
                  <a:latin typeface="Times New Roman" panose="02020603050405020304" pitchFamily="18" charset="0"/>
                  <a:cs typeface="Times New Roman" panose="02020603050405020304" pitchFamily="18" charset="0"/>
                </a:rPr>
                <a:t>Debt</a:t>
              </a:r>
              <a:r>
                <a:rPr lang="pt-BR" sz="2000" dirty="0">
                  <a:latin typeface="Times New Roman" panose="02020603050405020304" pitchFamily="18" charset="0"/>
                  <a:cs typeface="Times New Roman" panose="02020603050405020304" pitchFamily="18" charset="0"/>
                </a:rPr>
                <a:t> </a:t>
              </a:r>
              <a:r>
                <a:rPr lang="pt-BR" sz="2400" dirty="0" err="1">
                  <a:latin typeface="Times New Roman" panose="02020603050405020304" pitchFamily="18" charset="0"/>
                  <a:cs typeface="Times New Roman" panose="02020603050405020304" pitchFamily="18" charset="0"/>
                </a:rPr>
                <a:t>Flows</a:t>
              </a:r>
              <a:endParaRPr lang="pt-BR" sz="2400" dirty="0">
                <a:latin typeface="Times New Roman" panose="02020603050405020304" pitchFamily="18" charset="0"/>
                <a:cs typeface="Times New Roman" panose="02020603050405020304" pitchFamily="18" charset="0"/>
              </a:endParaRPr>
            </a:p>
          </p:txBody>
        </p:sp>
      </p:grpSp>
      <p:sp>
        <p:nvSpPr>
          <p:cNvPr id="17" name="Título 1">
            <a:extLst>
              <a:ext uri="{FF2B5EF4-FFF2-40B4-BE49-F238E27FC236}">
                <a16:creationId xmlns:a16="http://schemas.microsoft.com/office/drawing/2014/main" id="{191B220F-B527-EF6A-1AD8-2A156FB7C198}"/>
              </a:ext>
            </a:extLst>
          </p:cNvPr>
          <p:cNvSpPr txBox="1">
            <a:spLocks/>
          </p:cNvSpPr>
          <p:nvPr/>
        </p:nvSpPr>
        <p:spPr>
          <a:xfrm>
            <a:off x="254493" y="234506"/>
            <a:ext cx="11683013" cy="631428"/>
          </a:xfrm>
          <a:prstGeom prst="rect">
            <a:avLst/>
          </a:prstGeom>
        </p:spPr>
        <p:txBody>
          <a:bodyPr lIns="91440" tIns="45720" rIns="91440" bIns="45720" anchor="t">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a:solidFill>
                  <a:schemeClr val="tx2"/>
                </a:solidFill>
              </a:rPr>
              <a:t>Public Debt Fiscal Statistics: potential </a:t>
            </a:r>
            <a:r>
              <a:rPr lang="en-US" sz="4000" b="1" dirty="0">
                <a:solidFill>
                  <a:schemeClr val="tx2"/>
                </a:solidFill>
                <a:ea typeface="Calibri Light"/>
                <a:cs typeface="Calibri Light"/>
              </a:rPr>
              <a:t>risks</a:t>
            </a:r>
            <a:r>
              <a:rPr lang="pt-BR" sz="1600" b="1" dirty="0">
                <a:solidFill>
                  <a:schemeClr val="tx2"/>
                </a:solidFill>
                <a:effectLst/>
              </a:rPr>
              <a:t> </a:t>
            </a:r>
            <a:endParaRPr lang="pt-BR" sz="3600" b="1" dirty="0">
              <a:solidFill>
                <a:schemeClr val="tx2"/>
              </a:solidFill>
              <a:latin typeface="Century Gothic" panose="020B0502020202020204" pitchFamily="34" charset="0"/>
            </a:endParaRPr>
          </a:p>
        </p:txBody>
      </p:sp>
      <p:sp>
        <p:nvSpPr>
          <p:cNvPr id="2" name="Retângulo 1">
            <a:extLst>
              <a:ext uri="{FF2B5EF4-FFF2-40B4-BE49-F238E27FC236}">
                <a16:creationId xmlns:a16="http://schemas.microsoft.com/office/drawing/2014/main" id="{BDFB27EF-A768-0C81-80FA-8210D9A84AFC}"/>
              </a:ext>
            </a:extLst>
          </p:cNvPr>
          <p:cNvSpPr/>
          <p:nvPr/>
        </p:nvSpPr>
        <p:spPr>
          <a:xfrm>
            <a:off x="4157910" y="1046641"/>
            <a:ext cx="7840140" cy="36085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1. </a:t>
            </a:r>
            <a:r>
              <a:rPr lang="en-US" sz="1200" dirty="0"/>
              <a:t>Inadequate Classification of the Central Bank under the Central Government.</a:t>
            </a:r>
            <a:r>
              <a:rPr lang="pt-BR" sz="1200" b="0" strike="noStrike" spc="-1" dirty="0">
                <a:solidFill>
                  <a:schemeClr val="dk1"/>
                </a:solidFill>
                <a:latin typeface="+mj-lt"/>
                <a:ea typeface="Microsoft YaHei"/>
              </a:rPr>
              <a:t> </a:t>
            </a:r>
            <a:endParaRPr lang="pt-BR" sz="1200" b="0" strike="noStrike" spc="-1" dirty="0">
              <a:solidFill>
                <a:srgbClr val="000000"/>
              </a:solidFill>
              <a:latin typeface="+mj-lt"/>
            </a:endParaRPr>
          </a:p>
        </p:txBody>
      </p:sp>
      <p:sp>
        <p:nvSpPr>
          <p:cNvPr id="3" name="Retângulo 2">
            <a:extLst>
              <a:ext uri="{FF2B5EF4-FFF2-40B4-BE49-F238E27FC236}">
                <a16:creationId xmlns:a16="http://schemas.microsoft.com/office/drawing/2014/main" id="{BB44E0F1-1068-EA56-A303-533D3F7D1C88}"/>
              </a:ext>
            </a:extLst>
          </p:cNvPr>
          <p:cNvSpPr/>
          <p:nvPr/>
        </p:nvSpPr>
        <p:spPr>
          <a:xfrm>
            <a:off x="4157906" y="1500545"/>
            <a:ext cx="7840133"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2. </a:t>
            </a:r>
            <a:r>
              <a:rPr lang="en-US" sz="1200" dirty="0"/>
              <a:t>Improper Exclusion of Petrobras from the Non-Financial Public Sector</a:t>
            </a:r>
            <a:endParaRPr lang="pt-BR" sz="1200" b="0" strike="noStrike" spc="-1" dirty="0">
              <a:solidFill>
                <a:srgbClr val="000000"/>
              </a:solidFill>
              <a:latin typeface="+mj-lt"/>
            </a:endParaRPr>
          </a:p>
        </p:txBody>
      </p:sp>
      <p:sp>
        <p:nvSpPr>
          <p:cNvPr id="7" name="Retângulo 6">
            <a:extLst>
              <a:ext uri="{FF2B5EF4-FFF2-40B4-BE49-F238E27FC236}">
                <a16:creationId xmlns:a16="http://schemas.microsoft.com/office/drawing/2014/main" id="{24D1CA0C-78EC-9435-3D63-6CC495627BA6}"/>
              </a:ext>
            </a:extLst>
          </p:cNvPr>
          <p:cNvSpPr/>
          <p:nvPr/>
        </p:nvSpPr>
        <p:spPr>
          <a:xfrm>
            <a:off x="4157906" y="1955743"/>
            <a:ext cx="7840127"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3 </a:t>
            </a:r>
            <a:r>
              <a:rPr lang="en-US" sz="1200" dirty="0"/>
              <a:t>Inadequate Classification of Non-Market-Oriented State-Owned Enterprises for the purposes of calculating Gross and Net Debt</a:t>
            </a:r>
            <a:endParaRPr lang="pt-BR" sz="1200" b="0" strike="noStrike" spc="-1" dirty="0">
              <a:solidFill>
                <a:srgbClr val="000000"/>
              </a:solidFill>
              <a:latin typeface="+mj-lt"/>
            </a:endParaRPr>
          </a:p>
        </p:txBody>
      </p:sp>
      <p:sp>
        <p:nvSpPr>
          <p:cNvPr id="8" name="Retângulo 7">
            <a:extLst>
              <a:ext uri="{FF2B5EF4-FFF2-40B4-BE49-F238E27FC236}">
                <a16:creationId xmlns:a16="http://schemas.microsoft.com/office/drawing/2014/main" id="{E5C15772-937C-E218-05C1-C6BF0EB98E07}"/>
              </a:ext>
            </a:extLst>
          </p:cNvPr>
          <p:cNvSpPr/>
          <p:nvPr/>
        </p:nvSpPr>
        <p:spPr>
          <a:xfrm>
            <a:off x="4157906" y="2413700"/>
            <a:ext cx="7840127"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4. </a:t>
            </a:r>
            <a:r>
              <a:rPr lang="en-US" sz="1200" dirty="0"/>
              <a:t>Inadequate Classification of </a:t>
            </a:r>
            <a:r>
              <a:rPr lang="en-US" sz="1200" dirty="0" err="1"/>
              <a:t>Telebrás</a:t>
            </a:r>
            <a:r>
              <a:rPr lang="en-US" sz="1200" dirty="0"/>
              <a:t> under the Central Government for the purposes of calculating nominal and primary results</a:t>
            </a:r>
            <a:endParaRPr lang="pt-BR" sz="1200" b="0" strike="noStrike" spc="-1" dirty="0">
              <a:solidFill>
                <a:srgbClr val="000000"/>
              </a:solidFill>
              <a:latin typeface="+mj-lt"/>
            </a:endParaRPr>
          </a:p>
        </p:txBody>
      </p:sp>
      <p:sp>
        <p:nvSpPr>
          <p:cNvPr id="9" name="Retângulo 8">
            <a:extLst>
              <a:ext uri="{FF2B5EF4-FFF2-40B4-BE49-F238E27FC236}">
                <a16:creationId xmlns:a16="http://schemas.microsoft.com/office/drawing/2014/main" id="{2C2C477E-B43C-B030-A10E-D86C47F75F69}"/>
              </a:ext>
            </a:extLst>
          </p:cNvPr>
          <p:cNvSpPr/>
          <p:nvPr/>
        </p:nvSpPr>
        <p:spPr>
          <a:xfrm>
            <a:off x="4157906" y="3133396"/>
            <a:ext cx="7834234"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spc="-1" dirty="0">
                <a:latin typeface="+mj-lt"/>
                <a:ea typeface="Microsoft YaHei"/>
              </a:rPr>
              <a:t>5</a:t>
            </a:r>
            <a:r>
              <a:rPr lang="pt-BR" sz="1200" b="0" strike="noStrike" spc="-1" dirty="0">
                <a:solidFill>
                  <a:schemeClr val="dk1"/>
                </a:solidFill>
                <a:latin typeface="+mj-lt"/>
                <a:ea typeface="Microsoft YaHei"/>
              </a:rPr>
              <a:t>. </a:t>
            </a:r>
            <a:r>
              <a:rPr lang="en-US" sz="1200" dirty="0"/>
              <a:t>Improper Exclusion of Free Securities Held by the Central Bank from the GGGD</a:t>
            </a:r>
            <a:endParaRPr lang="pt-BR" sz="1200" b="0" strike="noStrike" spc="-1" dirty="0">
              <a:solidFill>
                <a:srgbClr val="000000"/>
              </a:solidFill>
              <a:latin typeface="+mj-lt"/>
            </a:endParaRPr>
          </a:p>
        </p:txBody>
      </p:sp>
      <p:sp>
        <p:nvSpPr>
          <p:cNvPr id="23" name="Retângulo 22">
            <a:extLst>
              <a:ext uri="{FF2B5EF4-FFF2-40B4-BE49-F238E27FC236}">
                <a16:creationId xmlns:a16="http://schemas.microsoft.com/office/drawing/2014/main" id="{B2941636-A09E-EC7B-5B92-3E6B3EBFFAE3}"/>
              </a:ext>
            </a:extLst>
          </p:cNvPr>
          <p:cNvSpPr/>
          <p:nvPr/>
        </p:nvSpPr>
        <p:spPr>
          <a:xfrm>
            <a:off x="4157913" y="3611491"/>
            <a:ext cx="7834227"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6. </a:t>
            </a:r>
            <a:r>
              <a:rPr lang="en-US" sz="1200" dirty="0"/>
              <a:t>Federal Government Accounts Payable Not Included in Gross and Net Debt Indicators</a:t>
            </a:r>
            <a:endParaRPr lang="pt-BR" sz="1200" b="0" strike="noStrike" spc="-1" dirty="0">
              <a:solidFill>
                <a:srgbClr val="000000"/>
              </a:solidFill>
              <a:latin typeface="+mj-lt"/>
            </a:endParaRPr>
          </a:p>
        </p:txBody>
      </p:sp>
      <p:sp>
        <p:nvSpPr>
          <p:cNvPr id="24" name="Retângulo 23">
            <a:extLst>
              <a:ext uri="{FF2B5EF4-FFF2-40B4-BE49-F238E27FC236}">
                <a16:creationId xmlns:a16="http://schemas.microsoft.com/office/drawing/2014/main" id="{31EB65B1-2265-792F-B048-89574F949D5E}"/>
              </a:ext>
            </a:extLst>
          </p:cNvPr>
          <p:cNvSpPr/>
          <p:nvPr/>
        </p:nvSpPr>
        <p:spPr>
          <a:xfrm>
            <a:off x="4152013" y="4065359"/>
            <a:ext cx="7834220"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spc="-1" dirty="0">
                <a:latin typeface="+mj-lt"/>
                <a:ea typeface="Microsoft YaHei"/>
              </a:rPr>
              <a:t>7</a:t>
            </a:r>
            <a:r>
              <a:rPr lang="pt-BR" sz="1200" b="0" strike="noStrike" spc="-1" dirty="0">
                <a:solidFill>
                  <a:schemeClr val="dk1"/>
                </a:solidFill>
                <a:latin typeface="+mj-lt"/>
                <a:ea typeface="Microsoft YaHei"/>
              </a:rPr>
              <a:t>. </a:t>
            </a:r>
            <a:r>
              <a:rPr lang="en-US" sz="1200" dirty="0"/>
              <a:t>Federal Government Accounts Receivable Not Included in Gross and Net Debt Indicators</a:t>
            </a:r>
            <a:endParaRPr lang="pt-BR" sz="1200" b="0" strike="noStrike" spc="-1" dirty="0">
              <a:solidFill>
                <a:srgbClr val="000000"/>
              </a:solidFill>
              <a:latin typeface="+mj-lt"/>
            </a:endParaRPr>
          </a:p>
        </p:txBody>
      </p:sp>
      <p:sp>
        <p:nvSpPr>
          <p:cNvPr id="25" name="Retângulo 24">
            <a:extLst>
              <a:ext uri="{FF2B5EF4-FFF2-40B4-BE49-F238E27FC236}">
                <a16:creationId xmlns:a16="http://schemas.microsoft.com/office/drawing/2014/main" id="{2C7C0FD1-E5FD-D3EC-1924-2DFB110BFAC7}"/>
              </a:ext>
            </a:extLst>
          </p:cNvPr>
          <p:cNvSpPr/>
          <p:nvPr/>
        </p:nvSpPr>
        <p:spPr>
          <a:xfrm>
            <a:off x="4157888" y="4728293"/>
            <a:ext cx="7840145"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8. </a:t>
            </a:r>
            <a:r>
              <a:rPr lang="en-US" sz="1200" dirty="0"/>
              <a:t>Failure to Calculate Nominal Interest on a Cash Basis</a:t>
            </a:r>
            <a:endParaRPr lang="pt-BR" sz="1200" b="0" strike="noStrike" spc="-1" dirty="0">
              <a:solidFill>
                <a:srgbClr val="000000"/>
              </a:solidFill>
              <a:latin typeface="+mj-lt"/>
            </a:endParaRPr>
          </a:p>
        </p:txBody>
      </p:sp>
      <p:sp>
        <p:nvSpPr>
          <p:cNvPr id="26" name="Retângulo 25">
            <a:extLst>
              <a:ext uri="{FF2B5EF4-FFF2-40B4-BE49-F238E27FC236}">
                <a16:creationId xmlns:a16="http://schemas.microsoft.com/office/drawing/2014/main" id="{59608504-6A89-D75C-1B13-598D30104AB6}"/>
              </a:ext>
            </a:extLst>
          </p:cNvPr>
          <p:cNvSpPr/>
          <p:nvPr/>
        </p:nvSpPr>
        <p:spPr>
          <a:xfrm>
            <a:off x="4151969" y="5206118"/>
            <a:ext cx="7840139"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9. </a:t>
            </a:r>
            <a:r>
              <a:rPr lang="en-US" sz="1200" dirty="0"/>
              <a:t>Understatement of Paid Nominal Interest Reported in the General Government Fiscal Statistics by the </a:t>
            </a:r>
            <a:r>
              <a:rPr lang="pt-BR" sz="1200" b="0" strike="noStrike" spc="-1" dirty="0">
                <a:solidFill>
                  <a:schemeClr val="dk1"/>
                </a:solidFill>
                <a:latin typeface="+mj-lt"/>
                <a:ea typeface="Microsoft YaHei"/>
              </a:rPr>
              <a:t>STN</a:t>
            </a:r>
            <a:endParaRPr lang="pt-BR" sz="1200" b="0" strike="noStrike" spc="-1" dirty="0">
              <a:solidFill>
                <a:srgbClr val="000000"/>
              </a:solidFill>
              <a:latin typeface="+mj-lt"/>
            </a:endParaRPr>
          </a:p>
        </p:txBody>
      </p:sp>
      <p:sp>
        <p:nvSpPr>
          <p:cNvPr id="27" name="Retângulo 26">
            <a:extLst>
              <a:ext uri="{FF2B5EF4-FFF2-40B4-BE49-F238E27FC236}">
                <a16:creationId xmlns:a16="http://schemas.microsoft.com/office/drawing/2014/main" id="{3A32E2B1-CCFB-DFDE-370C-40F4258C0F55}"/>
              </a:ext>
            </a:extLst>
          </p:cNvPr>
          <p:cNvSpPr/>
          <p:nvPr/>
        </p:nvSpPr>
        <p:spPr>
          <a:xfrm>
            <a:off x="4151969" y="5685419"/>
            <a:ext cx="7840133"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10. </a:t>
            </a:r>
            <a:r>
              <a:rPr lang="en-US" sz="1200" dirty="0"/>
              <a:t>Inadequate Classification of Loans Granted by the Workers' Support Fund </a:t>
            </a:r>
            <a:r>
              <a:rPr lang="pt-BR" sz="1200" b="0" strike="noStrike" spc="-1" dirty="0">
                <a:solidFill>
                  <a:schemeClr val="dk1"/>
                </a:solidFill>
                <a:latin typeface="+mj-lt"/>
                <a:ea typeface="Microsoft YaHei"/>
              </a:rPr>
              <a:t>FAT</a:t>
            </a:r>
            <a:endParaRPr lang="pt-BR" sz="1200" b="0" strike="noStrike" spc="-1" dirty="0">
              <a:solidFill>
                <a:srgbClr val="000000"/>
              </a:solidFill>
              <a:latin typeface="+mj-lt"/>
            </a:endParaRPr>
          </a:p>
        </p:txBody>
      </p:sp>
      <p:sp>
        <p:nvSpPr>
          <p:cNvPr id="28" name="Retângulo 27">
            <a:extLst>
              <a:ext uri="{FF2B5EF4-FFF2-40B4-BE49-F238E27FC236}">
                <a16:creationId xmlns:a16="http://schemas.microsoft.com/office/drawing/2014/main" id="{A9ACC38A-D318-110C-D5E7-1956028650F6}"/>
              </a:ext>
            </a:extLst>
          </p:cNvPr>
          <p:cNvSpPr/>
          <p:nvPr/>
        </p:nvSpPr>
        <p:spPr>
          <a:xfrm>
            <a:off x="4146056" y="6155569"/>
            <a:ext cx="7840133" cy="3608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t-BR" sz="1200" b="0" strike="noStrike" spc="-1" dirty="0">
                <a:solidFill>
                  <a:schemeClr val="dk1"/>
                </a:solidFill>
                <a:latin typeface="+mj-lt"/>
                <a:ea typeface="Microsoft YaHei"/>
              </a:rPr>
              <a:t>11. </a:t>
            </a:r>
            <a:r>
              <a:rPr lang="en-US" sz="1200" dirty="0"/>
              <a:t>Improper Calculation of Loans Granted by Constitutional Funds</a:t>
            </a:r>
            <a:endParaRPr lang="pt-BR" sz="1200" b="0" strike="noStrike" spc="-1" dirty="0">
              <a:solidFill>
                <a:srgbClr val="000000"/>
              </a:solidFill>
              <a:latin typeface="+mj-lt"/>
            </a:endParaRPr>
          </a:p>
        </p:txBody>
      </p:sp>
      <p:grpSp>
        <p:nvGrpSpPr>
          <p:cNvPr id="42" name="Agrupar 41">
            <a:extLst>
              <a:ext uri="{FF2B5EF4-FFF2-40B4-BE49-F238E27FC236}">
                <a16:creationId xmlns:a16="http://schemas.microsoft.com/office/drawing/2014/main" id="{B4284919-A16A-A183-AD71-A4957D117C09}"/>
              </a:ext>
            </a:extLst>
          </p:cNvPr>
          <p:cNvGrpSpPr/>
          <p:nvPr/>
        </p:nvGrpSpPr>
        <p:grpSpPr>
          <a:xfrm>
            <a:off x="331130" y="1052860"/>
            <a:ext cx="4338841" cy="5790819"/>
            <a:chOff x="445433" y="1052860"/>
            <a:chExt cx="4079873" cy="5790819"/>
          </a:xfrm>
        </p:grpSpPr>
        <p:sp>
          <p:nvSpPr>
            <p:cNvPr id="30" name="Sinal de Adição 29">
              <a:extLst>
                <a:ext uri="{FF2B5EF4-FFF2-40B4-BE49-F238E27FC236}">
                  <a16:creationId xmlns:a16="http://schemas.microsoft.com/office/drawing/2014/main" id="{2AD3AA4F-1950-23F1-35F2-008013B30009}"/>
                </a:ext>
              </a:extLst>
            </p:cNvPr>
            <p:cNvSpPr/>
            <p:nvPr/>
          </p:nvSpPr>
          <p:spPr>
            <a:xfrm>
              <a:off x="4157906" y="1052860"/>
              <a:ext cx="355600" cy="343831"/>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1" name="Sinal de Adição 30">
              <a:extLst>
                <a:ext uri="{FF2B5EF4-FFF2-40B4-BE49-F238E27FC236}">
                  <a16:creationId xmlns:a16="http://schemas.microsoft.com/office/drawing/2014/main" id="{E8CE72A0-750E-1232-5C15-95939565243D}"/>
                </a:ext>
              </a:extLst>
            </p:cNvPr>
            <p:cNvSpPr/>
            <p:nvPr/>
          </p:nvSpPr>
          <p:spPr>
            <a:xfrm>
              <a:off x="4157906" y="1519074"/>
              <a:ext cx="355600" cy="343831"/>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2" name="Sinal de Adição 31">
              <a:extLst>
                <a:ext uri="{FF2B5EF4-FFF2-40B4-BE49-F238E27FC236}">
                  <a16:creationId xmlns:a16="http://schemas.microsoft.com/office/drawing/2014/main" id="{0452EA8C-F633-362D-1AE4-E3677CC34F9A}"/>
                </a:ext>
              </a:extLst>
            </p:cNvPr>
            <p:cNvSpPr/>
            <p:nvPr/>
          </p:nvSpPr>
          <p:spPr>
            <a:xfrm>
              <a:off x="4157906" y="3155757"/>
              <a:ext cx="355600" cy="343831"/>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3" name="Sinal de Adição 32">
              <a:extLst>
                <a:ext uri="{FF2B5EF4-FFF2-40B4-BE49-F238E27FC236}">
                  <a16:creationId xmlns:a16="http://schemas.microsoft.com/office/drawing/2014/main" id="{ACB6F4DA-8F77-FAD2-3E6F-3BACA34D6091}"/>
                </a:ext>
              </a:extLst>
            </p:cNvPr>
            <p:cNvSpPr/>
            <p:nvPr/>
          </p:nvSpPr>
          <p:spPr>
            <a:xfrm>
              <a:off x="4157906" y="3621971"/>
              <a:ext cx="355600" cy="343831"/>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4" name="Sinal de Adição 33">
              <a:extLst>
                <a:ext uri="{FF2B5EF4-FFF2-40B4-BE49-F238E27FC236}">
                  <a16:creationId xmlns:a16="http://schemas.microsoft.com/office/drawing/2014/main" id="{F2F028CE-ACF3-03E7-B673-688CAC5976F8}"/>
                </a:ext>
              </a:extLst>
            </p:cNvPr>
            <p:cNvSpPr/>
            <p:nvPr/>
          </p:nvSpPr>
          <p:spPr>
            <a:xfrm>
              <a:off x="4146861" y="4073870"/>
              <a:ext cx="355600" cy="343831"/>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5" name="Sinal de Adição 34">
              <a:extLst>
                <a:ext uri="{FF2B5EF4-FFF2-40B4-BE49-F238E27FC236}">
                  <a16:creationId xmlns:a16="http://schemas.microsoft.com/office/drawing/2014/main" id="{0FAE62A4-2B4A-3B09-7E1C-9E02C5878ABB}"/>
                </a:ext>
              </a:extLst>
            </p:cNvPr>
            <p:cNvSpPr/>
            <p:nvPr/>
          </p:nvSpPr>
          <p:spPr>
            <a:xfrm>
              <a:off x="4169706" y="4728293"/>
              <a:ext cx="355600" cy="343831"/>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7" name="Sinal de Adição 36">
              <a:extLst>
                <a:ext uri="{FF2B5EF4-FFF2-40B4-BE49-F238E27FC236}">
                  <a16:creationId xmlns:a16="http://schemas.microsoft.com/office/drawing/2014/main" id="{AC6B4C66-B337-704D-AE8A-561DE3D6E34C}"/>
                </a:ext>
              </a:extLst>
            </p:cNvPr>
            <p:cNvSpPr/>
            <p:nvPr/>
          </p:nvSpPr>
          <p:spPr>
            <a:xfrm>
              <a:off x="4157888" y="5701701"/>
              <a:ext cx="355600" cy="343831"/>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8" name="Sinal de Adição 37">
              <a:extLst>
                <a:ext uri="{FF2B5EF4-FFF2-40B4-BE49-F238E27FC236}">
                  <a16:creationId xmlns:a16="http://schemas.microsoft.com/office/drawing/2014/main" id="{24229665-3BBE-2F57-75AD-93CE4960A99D}"/>
                </a:ext>
              </a:extLst>
            </p:cNvPr>
            <p:cNvSpPr/>
            <p:nvPr/>
          </p:nvSpPr>
          <p:spPr>
            <a:xfrm>
              <a:off x="4157888" y="6154828"/>
              <a:ext cx="355600" cy="343831"/>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41" name="Agrupar 40">
              <a:extLst>
                <a:ext uri="{FF2B5EF4-FFF2-40B4-BE49-F238E27FC236}">
                  <a16:creationId xmlns:a16="http://schemas.microsoft.com/office/drawing/2014/main" id="{44A7919B-7270-914F-CBA4-8EB90569AF27}"/>
                </a:ext>
              </a:extLst>
            </p:cNvPr>
            <p:cNvGrpSpPr/>
            <p:nvPr/>
          </p:nvGrpSpPr>
          <p:grpSpPr>
            <a:xfrm>
              <a:off x="445433" y="6582069"/>
              <a:ext cx="4079873" cy="261610"/>
              <a:chOff x="445433" y="6582069"/>
              <a:chExt cx="4079873" cy="261610"/>
            </a:xfrm>
          </p:grpSpPr>
          <p:sp>
            <p:nvSpPr>
              <p:cNvPr id="39" name="Sinal de Adição 38">
                <a:extLst>
                  <a:ext uri="{FF2B5EF4-FFF2-40B4-BE49-F238E27FC236}">
                    <a16:creationId xmlns:a16="http://schemas.microsoft.com/office/drawing/2014/main" id="{AB89A5BA-CC02-0209-0AEC-D3C9BDD06012}"/>
                  </a:ext>
                </a:extLst>
              </p:cNvPr>
              <p:cNvSpPr/>
              <p:nvPr/>
            </p:nvSpPr>
            <p:spPr>
              <a:xfrm>
                <a:off x="445433" y="6588764"/>
                <a:ext cx="209144" cy="217243"/>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0" name="CaixaDeTexto 39">
                <a:extLst>
                  <a:ext uri="{FF2B5EF4-FFF2-40B4-BE49-F238E27FC236}">
                    <a16:creationId xmlns:a16="http://schemas.microsoft.com/office/drawing/2014/main" id="{B1F8F307-B35C-810F-BF99-927920FCA811}"/>
                  </a:ext>
                </a:extLst>
              </p:cNvPr>
              <p:cNvSpPr txBox="1"/>
              <p:nvPr/>
            </p:nvSpPr>
            <p:spPr>
              <a:xfrm>
                <a:off x="662827" y="6582069"/>
                <a:ext cx="3862479" cy="261610"/>
              </a:xfrm>
              <a:prstGeom prst="rect">
                <a:avLst/>
              </a:prstGeom>
            </p:spPr>
            <p:txBody>
              <a:bodyPr wrap="square" rtlCol="0">
                <a:spAutoFit/>
              </a:bodyPr>
              <a:lstStyle/>
              <a:p>
                <a:r>
                  <a:rPr lang="pt-BR" sz="1100" dirty="0" err="1">
                    <a:latin typeface="+mj-lt"/>
                  </a:rPr>
                  <a:t>Significant</a:t>
                </a:r>
                <a:r>
                  <a:rPr lang="pt-BR" sz="1100" dirty="0">
                    <a:latin typeface="+mj-lt"/>
                  </a:rPr>
                  <a:t> </a:t>
                </a:r>
                <a:r>
                  <a:rPr lang="pt-BR" sz="1100" dirty="0" err="1">
                    <a:latin typeface="+mj-lt"/>
                  </a:rPr>
                  <a:t>impact</a:t>
                </a:r>
                <a:r>
                  <a:rPr lang="pt-BR" sz="1100" dirty="0">
                    <a:latin typeface="+mj-lt"/>
                  </a:rPr>
                  <a:t> </a:t>
                </a:r>
                <a:r>
                  <a:rPr lang="pt-BR" sz="1100" dirty="0" err="1">
                    <a:latin typeface="+mj-lt"/>
                  </a:rPr>
                  <a:t>on</a:t>
                </a:r>
                <a:r>
                  <a:rPr lang="pt-BR" sz="1100" dirty="0">
                    <a:latin typeface="+mj-lt"/>
                  </a:rPr>
                  <a:t> </a:t>
                </a:r>
                <a:r>
                  <a:rPr lang="pt-BR" sz="1100" dirty="0" err="1">
                    <a:latin typeface="+mj-lt"/>
                  </a:rPr>
                  <a:t>the</a:t>
                </a:r>
                <a:r>
                  <a:rPr lang="pt-BR" sz="1100" dirty="0">
                    <a:latin typeface="+mj-lt"/>
                  </a:rPr>
                  <a:t> </a:t>
                </a:r>
                <a:r>
                  <a:rPr lang="pt-BR" sz="1100" dirty="0" err="1">
                    <a:latin typeface="+mj-lt"/>
                  </a:rPr>
                  <a:t>primary</a:t>
                </a:r>
                <a:r>
                  <a:rPr lang="pt-BR" sz="1100" dirty="0">
                    <a:latin typeface="+mj-lt"/>
                  </a:rPr>
                  <a:t>/nominal </a:t>
                </a:r>
                <a:r>
                  <a:rPr lang="pt-BR" sz="1100" dirty="0" err="1">
                    <a:latin typeface="+mj-lt"/>
                  </a:rPr>
                  <a:t>or</a:t>
                </a:r>
                <a:r>
                  <a:rPr lang="pt-BR" sz="1100" dirty="0">
                    <a:latin typeface="+mj-lt"/>
                  </a:rPr>
                  <a:t> </a:t>
                </a:r>
                <a:r>
                  <a:rPr lang="pt-BR" sz="1100" dirty="0" err="1">
                    <a:latin typeface="+mj-lt"/>
                  </a:rPr>
                  <a:t>on</a:t>
                </a:r>
                <a:r>
                  <a:rPr lang="pt-BR" sz="1100" dirty="0">
                    <a:latin typeface="+mj-lt"/>
                  </a:rPr>
                  <a:t> </a:t>
                </a:r>
                <a:r>
                  <a:rPr lang="pt-BR" sz="1100" dirty="0" err="1">
                    <a:latin typeface="+mj-lt"/>
                  </a:rPr>
                  <a:t>the</a:t>
                </a:r>
                <a:r>
                  <a:rPr lang="pt-BR" sz="1100" dirty="0">
                    <a:latin typeface="+mj-lt"/>
                  </a:rPr>
                  <a:t> GGGD/NPSD</a:t>
                </a:r>
              </a:p>
            </p:txBody>
          </p:sp>
        </p:grpSp>
      </p:grpSp>
    </p:spTree>
    <p:extLst>
      <p:ext uri="{BB962C8B-B14F-4D97-AF65-F5344CB8AC3E}">
        <p14:creationId xmlns:p14="http://schemas.microsoft.com/office/powerpoint/2010/main" val="769782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500"/>
                                        <p:tgtEl>
                                          <p:spTgt spid="3"/>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500"/>
                                        <p:tgtEl>
                                          <p:spTgt spid="7"/>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left)">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500"/>
                                        <p:tgtEl>
                                          <p:spTgt spid="9"/>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wipe(left)">
                                      <p:cBhvr>
                                        <p:cTn id="34" dur="500"/>
                                        <p:tgtEl>
                                          <p:spTgt spid="23"/>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wipe(left)">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wipe(left)">
                                      <p:cBhvr>
                                        <p:cTn id="47" dur="500"/>
                                        <p:tgtEl>
                                          <p:spTgt spid="25"/>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wipe(left)">
                                      <p:cBhvr>
                                        <p:cTn id="50" dur="500"/>
                                        <p:tgtEl>
                                          <p:spTgt spid="26"/>
                                        </p:tgtEl>
                                      </p:cBhvr>
                                    </p:animEffect>
                                  </p:childTnLst>
                                </p:cTn>
                              </p:par>
                              <p:par>
                                <p:cTn id="51" presetID="22" presetClass="entr" presetSubtype="8" fill="hold" grpId="0" nodeType="withEffect">
                                  <p:stCondLst>
                                    <p:cond delay="0"/>
                                  </p:stCondLst>
                                  <p:childTnLst>
                                    <p:set>
                                      <p:cBhvr>
                                        <p:cTn id="52" dur="1" fill="hold">
                                          <p:stCondLst>
                                            <p:cond delay="0"/>
                                          </p:stCondLst>
                                        </p:cTn>
                                        <p:tgtEl>
                                          <p:spTgt spid="27"/>
                                        </p:tgtEl>
                                        <p:attrNameLst>
                                          <p:attrName>style.visibility</p:attrName>
                                        </p:attrNameLst>
                                      </p:cBhvr>
                                      <p:to>
                                        <p:strVal val="visible"/>
                                      </p:to>
                                    </p:set>
                                    <p:animEffect transition="in" filter="wipe(left)">
                                      <p:cBhvr>
                                        <p:cTn id="53" dur="500"/>
                                        <p:tgtEl>
                                          <p:spTgt spid="27"/>
                                        </p:tgtEl>
                                      </p:cBhvr>
                                    </p:animEffect>
                                  </p:childTnLst>
                                </p:cTn>
                              </p:par>
                              <p:par>
                                <p:cTn id="54" presetID="22" presetClass="entr" presetSubtype="8" fill="hold" grpId="0" nodeType="with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wipe(left)">
                                      <p:cBhvr>
                                        <p:cTn id="56" dur="500"/>
                                        <p:tgtEl>
                                          <p:spTgt spid="28"/>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42"/>
                                        </p:tgtEl>
                                        <p:attrNameLst>
                                          <p:attrName>style.visibility</p:attrName>
                                        </p:attrNameLst>
                                      </p:cBhvr>
                                      <p:to>
                                        <p:strVal val="visible"/>
                                      </p:to>
                                    </p:set>
                                    <p:animEffect transition="in" filter="fade">
                                      <p:cBhvr>
                                        <p:cTn id="61"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7" grpId="0" animBg="1"/>
      <p:bldP spid="8" grpId="0" animBg="1"/>
      <p:bldP spid="9" grpId="0" animBg="1"/>
      <p:bldP spid="23" grpId="0" animBg="1"/>
      <p:bldP spid="24" grpId="0" animBg="1"/>
      <p:bldP spid="25" grpId="0" animBg="1"/>
      <p:bldP spid="26" grpId="0" animBg="1"/>
      <p:bldP spid="27" grpId="0" animBg="1"/>
      <p:bldP spid="2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F3A043A3-D817-7717-EC51-60D95B42C546}"/>
              </a:ext>
            </a:extLst>
          </p:cNvPr>
          <p:cNvSpPr txBox="1"/>
          <p:nvPr/>
        </p:nvSpPr>
        <p:spPr>
          <a:xfrm>
            <a:off x="4953772" y="335905"/>
            <a:ext cx="2284454" cy="830997"/>
          </a:xfrm>
          <a:prstGeom prst="rect">
            <a:avLst/>
          </a:prstGeom>
          <a:noFill/>
        </p:spPr>
        <p:txBody>
          <a:bodyPr wrap="square" rtlCol="0">
            <a:spAutoFit/>
          </a:bodyPr>
          <a:lstStyle/>
          <a:p>
            <a:r>
              <a:rPr lang="pt-BR" sz="4800" b="1" dirty="0" err="1">
                <a:latin typeface="+mj-lt"/>
              </a:rPr>
              <a:t>Thanks</a:t>
            </a:r>
            <a:endParaRPr lang="pt-BR" sz="4800" b="1" dirty="0">
              <a:latin typeface="+mj-lt"/>
            </a:endParaRPr>
          </a:p>
        </p:txBody>
      </p:sp>
      <p:sp>
        <p:nvSpPr>
          <p:cNvPr id="3" name="Retângulo 2">
            <a:extLst>
              <a:ext uri="{FF2B5EF4-FFF2-40B4-BE49-F238E27FC236}">
                <a16:creationId xmlns:a16="http://schemas.microsoft.com/office/drawing/2014/main" id="{53519563-5318-3F40-8D07-3B215743A5FA}"/>
              </a:ext>
            </a:extLst>
          </p:cNvPr>
          <p:cNvSpPr/>
          <p:nvPr/>
        </p:nvSpPr>
        <p:spPr>
          <a:xfrm>
            <a:off x="1769756" y="3209723"/>
            <a:ext cx="8652487" cy="10222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defTabSz="914400">
              <a:lnSpc>
                <a:spcPct val="100000"/>
              </a:lnSpc>
              <a:buClr>
                <a:srgbClr val="000000"/>
              </a:buClr>
            </a:pPr>
            <a:r>
              <a:rPr lang="pt-BR" sz="4800" b="1" spc="-1" dirty="0">
                <a:solidFill>
                  <a:srgbClr val="000000"/>
                </a:solidFill>
                <a:latin typeface="+mj-lt"/>
                <a:ea typeface="Microsoft YaHei"/>
              </a:rPr>
              <a:t>joaquimra@tcu.gov.br</a:t>
            </a:r>
            <a:endParaRPr lang="pt-BR" sz="4800" b="1" strike="noStrike" spc="-1" dirty="0">
              <a:solidFill>
                <a:srgbClr val="000000"/>
              </a:solidFill>
              <a:latin typeface="+mj-lt"/>
            </a:endParaRPr>
          </a:p>
        </p:txBody>
      </p:sp>
    </p:spTree>
    <p:extLst>
      <p:ext uri="{BB962C8B-B14F-4D97-AF65-F5344CB8AC3E}">
        <p14:creationId xmlns:p14="http://schemas.microsoft.com/office/powerpoint/2010/main" val="1177471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o Office">
  <a:themeElements>
    <a:clrScheme name="Escala de Cinza">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65FE88587636DE409847C7C920B2E9E2" ma:contentTypeVersion="10" ma:contentTypeDescription="Crie um novo documento." ma:contentTypeScope="" ma:versionID="eec9719b593fd1b4c17d312bedef04ab">
  <xsd:schema xmlns:xsd="http://www.w3.org/2001/XMLSchema" xmlns:xs="http://www.w3.org/2001/XMLSchema" xmlns:p="http://schemas.microsoft.com/office/2006/metadata/properties" xmlns:ns2="eaaa6ea5-963c-4246-84d1-537d07a399c1" xmlns:ns3="45ed6e42-8fb6-4689-ba06-d3ae593f7de1" targetNamespace="http://schemas.microsoft.com/office/2006/metadata/properties" ma:root="true" ma:fieldsID="86d9ff6042988a873e2288a45750f049" ns2:_="" ns3:_="">
    <xsd:import namespace="eaaa6ea5-963c-4246-84d1-537d07a399c1"/>
    <xsd:import namespace="45ed6e42-8fb6-4689-ba06-d3ae593f7de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aa6ea5-963c-4246-84d1-537d07a399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ed6e42-8fb6-4689-ba06-d3ae593f7de1" elementFormDefault="qualified">
    <xsd:import namespace="http://schemas.microsoft.com/office/2006/documentManagement/types"/>
    <xsd:import namespace="http://schemas.microsoft.com/office/infopath/2007/PartnerControls"/>
    <xsd:element name="SharedWithUsers" ma:index="12"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hes de Compartilhado Com"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E85778-312C-4BE2-9A69-036C0A206300}">
  <ds:schemaRefs>
    <ds:schemaRef ds:uri="http://schemas.microsoft.com/office/infopath/2007/PartnerControls"/>
    <ds:schemaRef ds:uri="eaaa6ea5-963c-4246-84d1-537d07a399c1"/>
    <ds:schemaRef ds:uri="http://www.w3.org/XML/1998/namespace"/>
    <ds:schemaRef ds:uri="http://purl.org/dc/terms/"/>
    <ds:schemaRef ds:uri="http://schemas.microsoft.com/office/2006/metadata/properties"/>
    <ds:schemaRef ds:uri="http://purl.org/dc/dcmitype/"/>
    <ds:schemaRef ds:uri="http://purl.org/dc/elements/1.1/"/>
    <ds:schemaRef ds:uri="http://schemas.microsoft.com/office/2006/documentManagement/types"/>
    <ds:schemaRef ds:uri="http://schemas.openxmlformats.org/package/2006/metadata/core-properties"/>
    <ds:schemaRef ds:uri="45ed6e42-8fb6-4689-ba06-d3ae593f7de1"/>
  </ds:schemaRefs>
</ds:datastoreItem>
</file>

<file path=customXml/itemProps2.xml><?xml version="1.0" encoding="utf-8"?>
<ds:datastoreItem xmlns:ds="http://schemas.openxmlformats.org/officeDocument/2006/customXml" ds:itemID="{DC98B525-FB2F-4530-89DE-E0DFB5AD83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aa6ea5-963c-4246-84d1-537d07a399c1"/>
    <ds:schemaRef ds:uri="45ed6e42-8fb6-4689-ba06-d3ae593f7d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D64D478-1F9F-4410-AD60-DBFFC4D498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 Boardroom</Template>
  <TotalTime>4339</TotalTime>
  <Words>1093</Words>
  <Application>Microsoft Office PowerPoint</Application>
  <PresentationFormat>Widescreen</PresentationFormat>
  <Paragraphs>110</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Tema do Office</vt:lpstr>
      <vt:lpstr>WGPD Webinar Block2</vt:lpstr>
      <vt:lpstr>PowerPoint Presentation</vt:lpstr>
      <vt:lpstr>Audit of Internal Controls and Public Debt Risk Management </vt:lpstr>
      <vt:lpstr>Key Findings</vt:lpstr>
      <vt:lpstr>Sustainability Audit of Public Debt</vt:lpstr>
      <vt:lpstr>Primary auctions of government securities: market concentrations</vt:lpstr>
      <vt:lpstr>Primary auctions of government securities: market concentrations</vt:lpstr>
      <vt:lpstr>PowerPoint Presentation</vt:lpstr>
      <vt:lpstr>PowerPoint Presentation</vt:lpstr>
    </vt:vector>
  </TitlesOfParts>
  <Company>TCU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Alexandre Franca de Araujo</dc:creator>
  <cp:lastModifiedBy>Joaquim Ramalho de Albuquerque</cp:lastModifiedBy>
  <cp:revision>116</cp:revision>
  <dcterms:created xsi:type="dcterms:W3CDTF">2017-08-17T18:26:50Z</dcterms:created>
  <dcterms:modified xsi:type="dcterms:W3CDTF">2025-05-13T15:58:57Z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0x01010065FE88587636DE409847C7C920B2E9E2</vt:lpwstr>
  </property>
</Properties>
</file>