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3" r:id="rId4"/>
    <p:sldMasterId id="2147483714" r:id="rId5"/>
    <p:sldMasterId id="2147483728" r:id="rId6"/>
    <p:sldMasterId id="2147483692" r:id="rId7"/>
    <p:sldMasterId id="2147483723" r:id="rId8"/>
    <p:sldMasterId id="2147483747" r:id="rId9"/>
  </p:sldMasterIdLst>
  <p:notesMasterIdLst>
    <p:notesMasterId r:id="rId25"/>
  </p:notesMasterIdLst>
  <p:handoutMasterIdLst>
    <p:handoutMasterId r:id="rId26"/>
  </p:handoutMasterIdLst>
  <p:sldIdLst>
    <p:sldId id="307" r:id="rId10"/>
    <p:sldId id="633" r:id="rId11"/>
    <p:sldId id="309" r:id="rId12"/>
    <p:sldId id="637" r:id="rId13"/>
    <p:sldId id="311" r:id="rId14"/>
    <p:sldId id="647" r:id="rId15"/>
    <p:sldId id="648" r:id="rId16"/>
    <p:sldId id="638" r:id="rId17"/>
    <p:sldId id="652" r:id="rId18"/>
    <p:sldId id="653" r:id="rId19"/>
    <p:sldId id="657" r:id="rId20"/>
    <p:sldId id="658" r:id="rId21"/>
    <p:sldId id="639" r:id="rId22"/>
    <p:sldId id="362" r:id="rId23"/>
    <p:sldId id="64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220"/>
    <a:srgbClr val="FBAF17"/>
    <a:srgbClr val="72BF44"/>
    <a:srgbClr val="D6E8F3"/>
    <a:srgbClr val="009EDB"/>
    <a:srgbClr val="FDB714"/>
    <a:srgbClr val="F4F9FE"/>
    <a:srgbClr val="656566"/>
    <a:srgbClr val="FFFFFF"/>
    <a:srgbClr val="E0A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90EAAC-EEC8-42A4-9121-52DB3CA0C94E}" v="11" dt="2025-05-13T10:26:37.008"/>
    <p1510:client id="{BFF08069-1CC6-674F-8975-B24CEED5437D}" v="35" dt="2025-05-13T17:53:09.356"/>
    <p1510:client id="{C296D12E-4951-491F-BE7B-F087009ABAB0}" v="80" dt="2025-05-13T16:16:42.1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90" autoAdjust="0"/>
    <p:restoredTop sz="92871" autoAdjust="0"/>
  </p:normalViewPr>
  <p:slideViewPr>
    <p:cSldViewPr snapToGrid="0" snapToObjects="1">
      <p:cViewPr>
        <p:scale>
          <a:sx n="90" d="100"/>
          <a:sy n="90" d="100"/>
        </p:scale>
        <p:origin x="1656" y="-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-4820"/>
    </p:cViewPr>
  </p:sorterViewPr>
  <p:notesViewPr>
    <p:cSldViewPr snapToGrid="0" snapToObjects="1">
      <p:cViewPr varScale="1">
        <p:scale>
          <a:sx n="99" d="100"/>
          <a:sy n="99" d="100"/>
        </p:scale>
        <p:origin x="375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unitednations-my.sharepoint.com/personal/xinyuan_cui_un_org/Documents/Graphs%20for%20external%20debt%20sustainability%20indicators%20(May,%202025)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nitednations-my.sharepoint.com/personal/xinyuan_cui_un_org/Documents/Graphs%20for%20external%20debt%20sustainability%20indicators%20(May,%202025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038150922267736"/>
          <c:y val="7.7336454130936733E-2"/>
          <c:w val="0.77017467251976046"/>
          <c:h val="0.6664764856856352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Data!$A$2</c:f>
              <c:strCache>
                <c:ptCount val="1"/>
                <c:pt idx="0">
                  <c:v>PPG long-term debt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numRef>
              <c:f>Data!$B$1:$Z$1</c:f>
              <c:numCache>
                <c:formatCode>General</c:formatCod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numCache>
            </c:numRef>
          </c:cat>
          <c:val>
            <c:numRef>
              <c:f>Data!$B$2:$Z$2</c:f>
              <c:numCache>
                <c:formatCode>0.00</c:formatCode>
                <c:ptCount val="25"/>
                <c:pt idx="0">
                  <c:v>1205.5306563384001</c:v>
                </c:pt>
                <c:pt idx="1">
                  <c:v>1187.4395396603995</c:v>
                </c:pt>
                <c:pt idx="2">
                  <c:v>1243.3895989997002</c:v>
                </c:pt>
                <c:pt idx="3">
                  <c:v>1297.9702435322001</c:v>
                </c:pt>
                <c:pt idx="4">
                  <c:v>1341.3273139465</c:v>
                </c:pt>
                <c:pt idx="5">
                  <c:v>1260.6917109175993</c:v>
                </c:pt>
                <c:pt idx="6">
                  <c:v>1227.0261528807998</c:v>
                </c:pt>
                <c:pt idx="7">
                  <c:v>1347.5484710843002</c:v>
                </c:pt>
                <c:pt idx="8">
                  <c:v>1433.5047738208996</c:v>
                </c:pt>
                <c:pt idx="9">
                  <c:v>1548.0272100075997</c:v>
                </c:pt>
                <c:pt idx="10">
                  <c:v>1690.4926655504994</c:v>
                </c:pt>
                <c:pt idx="11">
                  <c:v>1815.5446898289003</c:v>
                </c:pt>
                <c:pt idx="12">
                  <c:v>2005.0737785853999</c:v>
                </c:pt>
                <c:pt idx="13">
                  <c:v>2158.3853159244009</c:v>
                </c:pt>
                <c:pt idx="14">
                  <c:v>2391.1864907071995</c:v>
                </c:pt>
                <c:pt idx="15">
                  <c:v>2491.0052283846007</c:v>
                </c:pt>
                <c:pt idx="16">
                  <c:v>2720.2251174746998</c:v>
                </c:pt>
                <c:pt idx="17">
                  <c:v>3082.0934128886997</c:v>
                </c:pt>
                <c:pt idx="18">
                  <c:v>3338.1817886259005</c:v>
                </c:pt>
                <c:pt idx="19">
                  <c:v>3590.8770132119998</c:v>
                </c:pt>
                <c:pt idx="20">
                  <c:v>3871.6535316111995</c:v>
                </c:pt>
                <c:pt idx="21">
                  <c:v>4040.2686573124015</c:v>
                </c:pt>
                <c:pt idx="22">
                  <c:v>3989.501567925201</c:v>
                </c:pt>
                <c:pt idx="23">
                  <c:v>4078.3567448311005</c:v>
                </c:pt>
                <c:pt idx="24">
                  <c:v>4161.6024518408431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0C-4436-A0FC-E476FF2089B7}"/>
            </c:ext>
          </c:extLst>
        </c:ser>
        <c:ser>
          <c:idx val="1"/>
          <c:order val="1"/>
          <c:tx>
            <c:strRef>
              <c:f>Data!$A$3</c:f>
              <c:strCache>
                <c:ptCount val="1"/>
                <c:pt idx="0">
                  <c:v>PNG long-term debt</c:v>
                </c:pt>
              </c:strCache>
            </c:strRef>
          </c:tx>
          <c:spPr>
            <a:solidFill>
              <a:srgbClr val="009EDB"/>
            </a:solidFill>
            <a:ln>
              <a:noFill/>
            </a:ln>
            <a:effectLst/>
          </c:spPr>
          <c:invertIfNegative val="0"/>
          <c:cat>
            <c:numRef>
              <c:f>Data!$B$1:$Z$1</c:f>
              <c:numCache>
                <c:formatCode>General</c:formatCod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numCache>
            </c:numRef>
          </c:cat>
          <c:val>
            <c:numRef>
              <c:f>Data!$B$3:$Z$3</c:f>
              <c:numCache>
                <c:formatCode>0.00</c:formatCode>
                <c:ptCount val="25"/>
                <c:pt idx="0">
                  <c:v>513.72073397750023</c:v>
                </c:pt>
                <c:pt idx="1">
                  <c:v>521.52368963680124</c:v>
                </c:pt>
                <c:pt idx="2">
                  <c:v>490.31398209969984</c:v>
                </c:pt>
                <c:pt idx="3">
                  <c:v>585.13630965640118</c:v>
                </c:pt>
                <c:pt idx="4">
                  <c:v>629.17444981449967</c:v>
                </c:pt>
                <c:pt idx="5">
                  <c:v>698.69131802110087</c:v>
                </c:pt>
                <c:pt idx="6">
                  <c:v>869.45746694700051</c:v>
                </c:pt>
                <c:pt idx="7">
                  <c:v>1129.5942856584998</c:v>
                </c:pt>
                <c:pt idx="8">
                  <c:v>1356.4542299783998</c:v>
                </c:pt>
                <c:pt idx="9">
                  <c:v>1405.9068142973008</c:v>
                </c:pt>
                <c:pt idx="10">
                  <c:v>1614.4219700133019</c:v>
                </c:pt>
                <c:pt idx="11">
                  <c:v>1926.3877760582011</c:v>
                </c:pt>
                <c:pt idx="12">
                  <c:v>2231.1370585020013</c:v>
                </c:pt>
                <c:pt idx="13">
                  <c:v>2467.0532900424969</c:v>
                </c:pt>
                <c:pt idx="14">
                  <c:v>2772.8776487105006</c:v>
                </c:pt>
                <c:pt idx="15">
                  <c:v>2862.9326895620006</c:v>
                </c:pt>
                <c:pt idx="16">
                  <c:v>3063.5810409616979</c:v>
                </c:pt>
                <c:pt idx="17">
                  <c:v>3259.7816739919995</c:v>
                </c:pt>
                <c:pt idx="18">
                  <c:v>3332.0489293402024</c:v>
                </c:pt>
                <c:pt idx="19">
                  <c:v>3577.4226678201985</c:v>
                </c:pt>
                <c:pt idx="20">
                  <c:v>3840.7674051066015</c:v>
                </c:pt>
                <c:pt idx="21">
                  <c:v>3929.0547839317965</c:v>
                </c:pt>
                <c:pt idx="22">
                  <c:v>3869.3500144186955</c:v>
                </c:pt>
                <c:pt idx="23">
                  <c:v>3900.4798217876996</c:v>
                </c:pt>
                <c:pt idx="24">
                  <c:v>4020.7637826972641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0C-4436-A0FC-E476FF2089B7}"/>
            </c:ext>
          </c:extLst>
        </c:ser>
        <c:ser>
          <c:idx val="2"/>
          <c:order val="2"/>
          <c:tx>
            <c:strRef>
              <c:f>Data!$A$4</c:f>
              <c:strCache>
                <c:ptCount val="1"/>
                <c:pt idx="0">
                  <c:v>Short-term debt</c:v>
                </c:pt>
              </c:strCache>
            </c:strRef>
          </c:tx>
          <c:spPr>
            <a:solidFill>
              <a:srgbClr val="C5DFEF"/>
            </a:solidFill>
            <a:ln>
              <a:noFill/>
            </a:ln>
            <a:effectLst/>
          </c:spPr>
          <c:invertIfNegative val="0"/>
          <c:cat>
            <c:numRef>
              <c:f>Data!$B$1:$Z$1</c:f>
              <c:numCache>
                <c:formatCode>General</c:formatCod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numCache>
            </c:numRef>
          </c:cat>
          <c:val>
            <c:numRef>
              <c:f>Data!$B$4:$Z$4</c:f>
              <c:numCache>
                <c:formatCode>0.00</c:formatCode>
                <c:ptCount val="25"/>
                <c:pt idx="0">
                  <c:v>316.03717748779985</c:v>
                </c:pt>
                <c:pt idx="1">
                  <c:v>328.4676788851001</c:v>
                </c:pt>
                <c:pt idx="2">
                  <c:v>329.34755107559999</c:v>
                </c:pt>
                <c:pt idx="3">
                  <c:v>446.62752261909992</c:v>
                </c:pt>
                <c:pt idx="4">
                  <c:v>538.62783101829984</c:v>
                </c:pt>
                <c:pt idx="5">
                  <c:v>620.70279669649972</c:v>
                </c:pt>
                <c:pt idx="6">
                  <c:v>714.70593926850006</c:v>
                </c:pt>
                <c:pt idx="7">
                  <c:v>886.93091756549984</c:v>
                </c:pt>
                <c:pt idx="8">
                  <c:v>919.52199429869995</c:v>
                </c:pt>
                <c:pt idx="9">
                  <c:v>985.46678500980045</c:v>
                </c:pt>
                <c:pt idx="10">
                  <c:v>1475.3739491506997</c:v>
                </c:pt>
                <c:pt idx="11">
                  <c:v>1787.7715423402992</c:v>
                </c:pt>
                <c:pt idx="12">
                  <c:v>1979.7562990787999</c:v>
                </c:pt>
                <c:pt idx="13">
                  <c:v>2373.6190384889014</c:v>
                </c:pt>
                <c:pt idx="14">
                  <c:v>2539.4595341648997</c:v>
                </c:pt>
                <c:pt idx="15">
                  <c:v>2037.5104860133001</c:v>
                </c:pt>
                <c:pt idx="16">
                  <c:v>1974.2226730013999</c:v>
                </c:pt>
                <c:pt idx="17">
                  <c:v>2331.8549153874001</c:v>
                </c:pt>
                <c:pt idx="18">
                  <c:v>2564.0095535464998</c:v>
                </c:pt>
                <c:pt idx="19">
                  <c:v>2605.6595379916007</c:v>
                </c:pt>
                <c:pt idx="20">
                  <c:v>2607.1039265301988</c:v>
                </c:pt>
                <c:pt idx="21">
                  <c:v>2982.2536191132972</c:v>
                </c:pt>
                <c:pt idx="22">
                  <c:v>2964.6073681454009</c:v>
                </c:pt>
                <c:pt idx="23">
                  <c:v>3055.1416130080988</c:v>
                </c:pt>
                <c:pt idx="24">
                  <c:v>3139.0163227522726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0C-4436-A0FC-E476FF2089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22192336"/>
        <c:axId val="822188376"/>
      </c:barChart>
      <c:lineChart>
        <c:grouping val="standard"/>
        <c:varyColors val="0"/>
        <c:ser>
          <c:idx val="3"/>
          <c:order val="3"/>
          <c:tx>
            <c:v>Annual Change in Total External Debt</c:v>
          </c:tx>
          <c:spPr>
            <a:ln w="22225" cap="rnd">
              <a:noFill/>
              <a:prstDash val="sysDot"/>
              <a:round/>
            </a:ln>
            <a:effectLst/>
          </c:spPr>
          <c:marker>
            <c:symbol val="none"/>
          </c:marker>
          <c:trendline>
            <c:name>Annual change  in total external debt (trend)</c:name>
            <c:spPr>
              <a:ln w="31750" cap="rnd">
                <a:solidFill>
                  <a:srgbClr val="FBAF17"/>
                </a:solidFill>
                <a:prstDash val="solid"/>
              </a:ln>
              <a:effectLst/>
            </c:spPr>
            <c:trendlineType val="poly"/>
            <c:order val="3"/>
            <c:dispRSqr val="0"/>
            <c:dispEq val="0"/>
          </c:trendline>
          <c:val>
            <c:numRef>
              <c:f>Data!$B$6:$Z$6</c:f>
              <c:numCache>
                <c:formatCode>0.0%</c:formatCode>
                <c:ptCount val="25"/>
                <c:pt idx="0">
                  <c:v>-2.5000000000000001E-2</c:v>
                </c:pt>
                <c:pt idx="1">
                  <c:v>1.052597853931081E-3</c:v>
                </c:pt>
                <c:pt idx="2">
                  <c:v>1.2574769475523606E-2</c:v>
                </c:pt>
                <c:pt idx="3">
                  <c:v>0.12926627918889588</c:v>
                </c:pt>
                <c:pt idx="4">
                  <c:v>7.7002573312751732E-2</c:v>
                </c:pt>
                <c:pt idx="5">
                  <c:v>2.8279221210230743E-2</c:v>
                </c:pt>
                <c:pt idx="6">
                  <c:v>8.9572110805346661E-2</c:v>
                </c:pt>
                <c:pt idx="7">
                  <c:v>0.19667265532592992</c:v>
                </c:pt>
                <c:pt idx="8">
                  <c:v>0.10267531488017134</c:v>
                </c:pt>
                <c:pt idx="9">
                  <c:v>6.1981665719433643E-2</c:v>
                </c:pt>
                <c:pt idx="10">
                  <c:v>0.21345575535536354</c:v>
                </c:pt>
                <c:pt idx="11">
                  <c:v>0.15677200449973627</c:v>
                </c:pt>
                <c:pt idx="12">
                  <c:v>0.12410485749648448</c:v>
                </c:pt>
                <c:pt idx="13">
                  <c:v>0.12598047755647901</c:v>
                </c:pt>
                <c:pt idx="14">
                  <c:v>0.10065155409669102</c:v>
                </c:pt>
                <c:pt idx="15">
                  <c:v>-4.051071728290867E-2</c:v>
                </c:pt>
                <c:pt idx="16">
                  <c:v>4.9595208874285701E-2</c:v>
                </c:pt>
                <c:pt idx="17">
                  <c:v>0.11803271046372155</c:v>
                </c:pt>
                <c:pt idx="18">
                  <c:v>6.4621595218889105E-2</c:v>
                </c:pt>
                <c:pt idx="19">
                  <c:v>5.844757463981276E-2</c:v>
                </c:pt>
                <c:pt idx="20">
                  <c:v>5.5818285302676962E-2</c:v>
                </c:pt>
                <c:pt idx="21">
                  <c:v>6.124818782698882E-2</c:v>
                </c:pt>
                <c:pt idx="22">
                  <c:v>-1.1698599129796428E-2</c:v>
                </c:pt>
                <c:pt idx="23">
                  <c:v>1.9450272791775358E-2</c:v>
                </c:pt>
                <c:pt idx="24">
                  <c:v>2.6047212798929076E-2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A0C-4436-A0FC-E476FF2089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6743936"/>
        <c:axId val="1626753536"/>
      </c:lineChart>
      <c:catAx>
        <c:axId val="822192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822188376"/>
        <c:crosses val="autoZero"/>
        <c:auto val="1"/>
        <c:lblAlgn val="ctr"/>
        <c:lblOffset val="100"/>
        <c:noMultiLvlLbl val="0"/>
      </c:catAx>
      <c:valAx>
        <c:axId val="822188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>
                    <a:solidFill>
                      <a:schemeClr val="tx1"/>
                    </a:solidFill>
                    <a:latin typeface="Inter" panose="02000503000000020004" pitchFamily="2" charset="0"/>
                    <a:ea typeface="Inter" panose="02000503000000020004" pitchFamily="2" charset="0"/>
                  </a:rPr>
                  <a:t>Total External Debt</a:t>
                </a:r>
                <a:r>
                  <a:rPr lang="en-US" sz="1100" baseline="0">
                    <a:solidFill>
                      <a:schemeClr val="tx1"/>
                    </a:solidFill>
                    <a:latin typeface="Inter" panose="02000503000000020004" pitchFamily="2" charset="0"/>
                    <a:ea typeface="Inter" panose="02000503000000020004" pitchFamily="2" charset="0"/>
                  </a:rPr>
                  <a:t> </a:t>
                </a:r>
                <a:r>
                  <a:rPr lang="en-US" sz="1100">
                    <a:solidFill>
                      <a:schemeClr val="tx1"/>
                    </a:solidFill>
                    <a:latin typeface="Inter" panose="02000503000000020004" pitchFamily="2" charset="0"/>
                    <a:ea typeface="Inter" panose="02000503000000020004" pitchFamily="2" charset="0"/>
                  </a:rPr>
                  <a:t>(US$ Billions)</a:t>
                </a:r>
              </a:p>
            </c:rich>
          </c:tx>
          <c:layout>
            <c:manualLayout>
              <c:xMode val="edge"/>
              <c:yMode val="edge"/>
              <c:x val="4.994997585854704E-2"/>
              <c:y val="0.1238912533642226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822192336"/>
        <c:crosses val="autoZero"/>
        <c:crossBetween val="between"/>
      </c:valAx>
      <c:valAx>
        <c:axId val="162675353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chemeClr val="tx1"/>
                    </a:solidFill>
                  </a:rPr>
                  <a:t>Annual Change in Total External Debt</a:t>
                </a:r>
              </a:p>
            </c:rich>
          </c:tx>
          <c:layout>
            <c:manualLayout>
              <c:xMode val="edge"/>
              <c:yMode val="edge"/>
              <c:x val="0.95536957398138478"/>
              <c:y val="9.653883155549525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1626743936"/>
        <c:crosses val="max"/>
        <c:crossBetween val="between"/>
      </c:valAx>
      <c:catAx>
        <c:axId val="1626743936"/>
        <c:scaling>
          <c:orientation val="minMax"/>
        </c:scaling>
        <c:delete val="1"/>
        <c:axPos val="b"/>
        <c:majorTickMark val="out"/>
        <c:minorTickMark val="none"/>
        <c:tickLblPos val="nextTo"/>
        <c:crossAx val="16267535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ID4096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+mn-lt"/>
        </a:defRPr>
      </a:pPr>
      <a:endParaRPr lang="LID4096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'Developing countries ex.China'!$A$38:$AE$38</c:f>
              <c:strCache>
                <c:ptCount val="31"/>
                <c:pt idx="0">
                  <c:v>All developing economies</c:v>
                </c:pt>
              </c:strCache>
            </c:strRef>
          </c:tx>
          <c:spPr>
            <a:ln w="28575" cap="rnd">
              <a:solidFill>
                <a:srgbClr val="004987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0F5C-4FB7-A812-76807D9D2D0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0F5C-4FB7-A812-76807D9D2D0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F5C-4FB7-A812-76807D9D2D0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F5C-4FB7-A812-76807D9D2D05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F5C-4FB7-A812-76807D9D2D05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F5C-4FB7-A812-76807D9D2D05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F5C-4FB7-A812-76807D9D2D05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F5C-4FB7-A812-76807D9D2D05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F5C-4FB7-A812-76807D9D2D05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F5C-4FB7-A812-76807D9D2D05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F5C-4FB7-A812-76807D9D2D05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5C-4FB7-A812-76807D9D2D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'Developing countries ex.China'!$L$3:$Z$3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  <c:extLst/>
            </c:numRef>
          </c:cat>
          <c:val>
            <c:numRef>
              <c:f>'Developing countries ex.China'!$L$66:$Z$66</c:f>
              <c:numCache>
                <c:formatCode>0.0</c:formatCode>
                <c:ptCount val="15"/>
                <c:pt idx="0">
                  <c:v>8.3946281770057425</c:v>
                </c:pt>
                <c:pt idx="1">
                  <c:v>7.5739999733576733</c:v>
                </c:pt>
                <c:pt idx="2">
                  <c:v>7.9676603084796795</c:v>
                </c:pt>
                <c:pt idx="3">
                  <c:v>8.3859204333405533</c:v>
                </c:pt>
                <c:pt idx="4">
                  <c:v>9.6080746490630418</c:v>
                </c:pt>
                <c:pt idx="5">
                  <c:v>11.770566284075018</c:v>
                </c:pt>
                <c:pt idx="6">
                  <c:v>14.304344987625559</c:v>
                </c:pt>
                <c:pt idx="7">
                  <c:v>13.424376028306897</c:v>
                </c:pt>
                <c:pt idx="8">
                  <c:v>13.212025886682815</c:v>
                </c:pt>
                <c:pt idx="9">
                  <c:v>15.308256269125422</c:v>
                </c:pt>
                <c:pt idx="10">
                  <c:v>16.256434127663258</c:v>
                </c:pt>
                <c:pt idx="11">
                  <c:v>13.765896238742876</c:v>
                </c:pt>
                <c:pt idx="12">
                  <c:v>13.033387878936875</c:v>
                </c:pt>
                <c:pt idx="13">
                  <c:v>15.091663787080364</c:v>
                </c:pt>
                <c:pt idx="14">
                  <c:v>13.869863640583382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0F5C-4FB7-A812-76807D9D2D05}"/>
            </c:ext>
          </c:extLst>
        </c:ser>
        <c:ser>
          <c:idx val="0"/>
          <c:order val="1"/>
          <c:tx>
            <c:strRef>
              <c:f>'Developing countries ex.China'!$A$2:$AE$2</c:f>
              <c:strCache>
                <c:ptCount val="31"/>
                <c:pt idx="0">
                  <c:v>Developing ex China</c:v>
                </c:pt>
              </c:strCache>
            </c:strRef>
          </c:tx>
          <c:spPr>
            <a:ln w="28575" cap="rnd">
              <a:solidFill>
                <a:srgbClr val="009EDB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0F5C-4FB7-A812-76807D9D2D0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0F5C-4FB7-A812-76807D9D2D0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F5C-4FB7-A812-76807D9D2D0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F5C-4FB7-A812-76807D9D2D05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F5C-4FB7-A812-76807D9D2D05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F5C-4FB7-A812-76807D9D2D05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F5C-4FB7-A812-76807D9D2D05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F5C-4FB7-A812-76807D9D2D05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F5C-4FB7-A812-76807D9D2D05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F5C-4FB7-A812-76807D9D2D05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F5C-4FB7-A812-76807D9D2D05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F5C-4FB7-A812-76807D9D2D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'Developing countries ex.China'!$L$3:$Z$3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  <c:extLst/>
            </c:numRef>
          </c:cat>
          <c:val>
            <c:numRef>
              <c:f>'Developing countries ex.China'!$L$30:$Z$30</c:f>
              <c:numCache>
                <c:formatCode>0.0</c:formatCode>
                <c:ptCount val="15"/>
                <c:pt idx="0">
                  <c:v>10.281374717457382</c:v>
                </c:pt>
                <c:pt idx="1">
                  <c:v>9.1602037761577275</c:v>
                </c:pt>
                <c:pt idx="2">
                  <c:v>9.6982165675002054</c:v>
                </c:pt>
                <c:pt idx="3">
                  <c:v>10.436583606838715</c:v>
                </c:pt>
                <c:pt idx="4">
                  <c:v>12.292585252940498</c:v>
                </c:pt>
                <c:pt idx="5">
                  <c:v>14.859921037769002</c:v>
                </c:pt>
                <c:pt idx="6">
                  <c:v>17.394730513457365</c:v>
                </c:pt>
                <c:pt idx="7">
                  <c:v>15.637676063102926</c:v>
                </c:pt>
                <c:pt idx="8">
                  <c:v>15.030503637035558</c:v>
                </c:pt>
                <c:pt idx="9">
                  <c:v>17.449463161383445</c:v>
                </c:pt>
                <c:pt idx="10">
                  <c:v>19.624226652748181</c:v>
                </c:pt>
                <c:pt idx="11">
                  <c:v>16.095291840181794</c:v>
                </c:pt>
                <c:pt idx="12">
                  <c:v>13.732884718028119</c:v>
                </c:pt>
                <c:pt idx="13">
                  <c:v>16.964696054078015</c:v>
                </c:pt>
                <c:pt idx="14">
                  <c:v>16.262453166438728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0F5C-4FB7-A812-76807D9D2D0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621517391"/>
        <c:axId val="621522671"/>
      </c:lineChart>
      <c:catAx>
        <c:axId val="621517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621522671"/>
        <c:crosses val="autoZero"/>
        <c:auto val="1"/>
        <c:lblAlgn val="ctr"/>
        <c:lblOffset val="100"/>
        <c:noMultiLvlLbl val="0"/>
      </c:catAx>
      <c:valAx>
        <c:axId val="6215226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621517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LID4096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834934341327068E-2"/>
          <c:y val="0.1310772032594788"/>
          <c:w val="0.92793458988830024"/>
          <c:h val="0.72085120862975316"/>
        </c:manualLayout>
      </c:layout>
      <c:lineChart>
        <c:grouping val="standard"/>
        <c:varyColors val="0"/>
        <c:ser>
          <c:idx val="1"/>
          <c:order val="0"/>
          <c:tx>
            <c:strRef>
              <c:f>'Developing countries ex.China'!$A$38:$AE$38</c:f>
              <c:strCache>
                <c:ptCount val="31"/>
                <c:pt idx="0">
                  <c:v>All developing economies</c:v>
                </c:pt>
              </c:strCache>
            </c:strRef>
          </c:tx>
          <c:spPr>
            <a:ln w="28575" cap="rnd">
              <a:solidFill>
                <a:srgbClr val="004987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42C7-454E-88CE-E2BCE0EB712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2C7-454E-88CE-E2BCE0EB712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2C7-454E-88CE-E2BCE0EB712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2C7-454E-88CE-E2BCE0EB7126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2C7-454E-88CE-E2BCE0EB7126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2C7-454E-88CE-E2BCE0EB7126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2C7-454E-88CE-E2BCE0EB7126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2C7-454E-88CE-E2BCE0EB7126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2C7-454E-88CE-E2BCE0EB7126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2C7-454E-88CE-E2BCE0EB7126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2C7-454E-88CE-E2BCE0EB7126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2C7-454E-88CE-E2BCE0EB71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'Developing countries ex.China'!$L$3:$Z$3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  <c:extLst/>
            </c:numRef>
          </c:cat>
          <c:val>
            <c:numRef>
              <c:f>'Developing countries ex.China'!$L$68:$Z$68</c:f>
              <c:numCache>
                <c:formatCode>0.0</c:formatCode>
                <c:ptCount val="15"/>
                <c:pt idx="0">
                  <c:v>3.3119731649475224</c:v>
                </c:pt>
                <c:pt idx="1">
                  <c:v>2.8126906120353148</c:v>
                </c:pt>
                <c:pt idx="2">
                  <c:v>2.671785398766314</c:v>
                </c:pt>
                <c:pt idx="3">
                  <c:v>2.7268885652458792</c:v>
                </c:pt>
                <c:pt idx="4">
                  <c:v>2.9355994377199472</c:v>
                </c:pt>
                <c:pt idx="5">
                  <c:v>3.5976023711433815</c:v>
                </c:pt>
                <c:pt idx="6">
                  <c:v>3.8226548703285004</c:v>
                </c:pt>
                <c:pt idx="7">
                  <c:v>3.8264463157723783</c:v>
                </c:pt>
                <c:pt idx="8">
                  <c:v>3.9031326430305766</c:v>
                </c:pt>
                <c:pt idx="9">
                  <c:v>4.4394407849525912</c:v>
                </c:pt>
                <c:pt idx="10">
                  <c:v>4.8235200755068339</c:v>
                </c:pt>
                <c:pt idx="11">
                  <c:v>4.2974856985709531</c:v>
                </c:pt>
                <c:pt idx="12">
                  <c:v>4.2149944991758632</c:v>
                </c:pt>
                <c:pt idx="13">
                  <c:v>3.9349415035698452</c:v>
                </c:pt>
                <c:pt idx="14">
                  <c:v>4.8400425434177077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42C7-454E-88CE-E2BCE0EB7126}"/>
            </c:ext>
          </c:extLst>
        </c:ser>
        <c:ser>
          <c:idx val="0"/>
          <c:order val="1"/>
          <c:tx>
            <c:strRef>
              <c:f>'Developing countries ex.China'!$A$2:$AE$2</c:f>
              <c:strCache>
                <c:ptCount val="31"/>
                <c:pt idx="0">
                  <c:v>Developing ex China</c:v>
                </c:pt>
              </c:strCache>
            </c:strRef>
          </c:tx>
          <c:spPr>
            <a:ln w="28575" cap="rnd">
              <a:solidFill>
                <a:srgbClr val="009EDB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2C7-454E-88CE-E2BCE0EB712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2C7-454E-88CE-E2BCE0EB712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2C7-454E-88CE-E2BCE0EB712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2C7-454E-88CE-E2BCE0EB7126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2C7-454E-88CE-E2BCE0EB7126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2C7-454E-88CE-E2BCE0EB7126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2C7-454E-88CE-E2BCE0EB7126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2C7-454E-88CE-E2BCE0EB7126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2C7-454E-88CE-E2BCE0EB7126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2C7-454E-88CE-E2BCE0EB7126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C7-454E-88CE-E2BCE0EB7126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2C7-454E-88CE-E2BCE0EB71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'Developing countries ex.China'!$L$3:$Z$3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  <c:extLst/>
            </c:numRef>
          </c:cat>
          <c:val>
            <c:numRef>
              <c:f>'Developing countries ex.China'!$L$32:$Z$32</c:f>
              <c:numCache>
                <c:formatCode>0.0</c:formatCode>
                <c:ptCount val="15"/>
                <c:pt idx="0">
                  <c:v>4.5498305626204507</c:v>
                </c:pt>
                <c:pt idx="1">
                  <c:v>4.0750053052999284</c:v>
                </c:pt>
                <c:pt idx="2">
                  <c:v>4.2242219337475566</c:v>
                </c:pt>
                <c:pt idx="3">
                  <c:v>4.4599251906050732</c:v>
                </c:pt>
                <c:pt idx="4">
                  <c:v>5.0122003236059172</c:v>
                </c:pt>
                <c:pt idx="5">
                  <c:v>6.1671645969714373</c:v>
                </c:pt>
                <c:pt idx="6">
                  <c:v>7.1940511264214386</c:v>
                </c:pt>
                <c:pt idx="7">
                  <c:v>7.2936523016657349</c:v>
                </c:pt>
                <c:pt idx="8">
                  <c:v>7.827361756710788</c:v>
                </c:pt>
                <c:pt idx="9">
                  <c:v>8.8111442395234079</c:v>
                </c:pt>
                <c:pt idx="10">
                  <c:v>10.038330665379283</c:v>
                </c:pt>
                <c:pt idx="11">
                  <c:v>8.6899992962959782</c:v>
                </c:pt>
                <c:pt idx="12">
                  <c:v>7.2740525087544041</c:v>
                </c:pt>
                <c:pt idx="13">
                  <c:v>7.0241097242761121</c:v>
                </c:pt>
                <c:pt idx="14">
                  <c:v>8.3638493194904182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42C7-454E-88CE-E2BCE0EB712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944624783"/>
        <c:axId val="1944625263"/>
      </c:lineChart>
      <c:catAx>
        <c:axId val="19446247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1944625263"/>
        <c:crosses val="autoZero"/>
        <c:auto val="1"/>
        <c:lblAlgn val="ctr"/>
        <c:lblOffset val="100"/>
        <c:noMultiLvlLbl val="0"/>
      </c:catAx>
      <c:valAx>
        <c:axId val="19446252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19446247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5"/>
          <c:order val="0"/>
          <c:tx>
            <c:strRef>
              <c:f>'By WB region'!$A$212:$AE$212</c:f>
              <c:strCache>
                <c:ptCount val="31"/>
                <c:pt idx="0">
                  <c:v>East Asia &amp; Pacific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'By WB region'!$B$240:$Z$240</c:f>
              <c:numCache>
                <c:formatCode>0.0</c:formatCode>
                <c:ptCount val="25"/>
                <c:pt idx="0">
                  <c:v>12.627358089917651</c:v>
                </c:pt>
                <c:pt idx="1">
                  <c:v>13.693032161712063</c:v>
                </c:pt>
                <c:pt idx="2">
                  <c:v>13.526763069271283</c:v>
                </c:pt>
                <c:pt idx="3">
                  <c:v>11.572933865094113</c:v>
                </c:pt>
                <c:pt idx="4">
                  <c:v>7.3017667197359941</c:v>
                </c:pt>
                <c:pt idx="5">
                  <c:v>6.5711433275538997</c:v>
                </c:pt>
                <c:pt idx="6">
                  <c:v>5.8489250582043306</c:v>
                </c:pt>
                <c:pt idx="7">
                  <c:v>5.3862764716474079</c:v>
                </c:pt>
                <c:pt idx="8">
                  <c:v>4.628081411495172</c:v>
                </c:pt>
                <c:pt idx="9">
                  <c:v>6.0865604499605732</c:v>
                </c:pt>
                <c:pt idx="10">
                  <c:v>4.7820366630888369</c:v>
                </c:pt>
                <c:pt idx="11">
                  <c:v>4.4823909820572263</c:v>
                </c:pt>
                <c:pt idx="12">
                  <c:v>4.8522797043125729</c:v>
                </c:pt>
                <c:pt idx="13">
                  <c:v>5.083203587090166</c:v>
                </c:pt>
                <c:pt idx="14">
                  <c:v>5.890965134058356</c:v>
                </c:pt>
                <c:pt idx="15">
                  <c:v>7.4451863259906093</c:v>
                </c:pt>
                <c:pt idx="16">
                  <c:v>9.1347484436238613</c:v>
                </c:pt>
                <c:pt idx="17">
                  <c:v>9.3996870170447675</c:v>
                </c:pt>
                <c:pt idx="18">
                  <c:v>9.4225356383934038</c:v>
                </c:pt>
                <c:pt idx="19">
                  <c:v>11.220446327750533</c:v>
                </c:pt>
                <c:pt idx="20">
                  <c:v>10.562285770534698</c:v>
                </c:pt>
                <c:pt idx="21">
                  <c:v>10.183178287924791</c:v>
                </c:pt>
                <c:pt idx="22">
                  <c:v>11.424425241238859</c:v>
                </c:pt>
                <c:pt idx="23">
                  <c:v>11.920435576821607</c:v>
                </c:pt>
                <c:pt idx="24">
                  <c:v>10.020267856060116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21-4715-AC15-C1F526E4B0F4}"/>
            </c:ext>
          </c:extLst>
        </c:ser>
        <c:ser>
          <c:idx val="6"/>
          <c:order val="1"/>
          <c:tx>
            <c:strRef>
              <c:f>'By WB region'!$A$282:$AE$282</c:f>
              <c:strCache>
                <c:ptCount val="31"/>
                <c:pt idx="0">
                  <c:v>East Asia &amp; Pacific ex China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'By WB region'!$B$310:$Z$310</c:f>
              <c:numCache>
                <c:formatCode>0.0</c:formatCode>
                <c:ptCount val="25"/>
                <c:pt idx="0">
                  <c:v>14.29024956601177</c:v>
                </c:pt>
                <c:pt idx="1">
                  <c:v>17.803768823250966</c:v>
                </c:pt>
                <c:pt idx="2">
                  <c:v>17.963514942724803</c:v>
                </c:pt>
                <c:pt idx="3">
                  <c:v>15.658136696500621</c:v>
                </c:pt>
                <c:pt idx="4">
                  <c:v>10.472081484610117</c:v>
                </c:pt>
                <c:pt idx="5">
                  <c:v>9.5829386083581944</c:v>
                </c:pt>
                <c:pt idx="6">
                  <c:v>9.2155665183047706</c:v>
                </c:pt>
                <c:pt idx="7">
                  <c:v>8.8467086650076254</c:v>
                </c:pt>
                <c:pt idx="8">
                  <c:v>7.6463913114553721</c:v>
                </c:pt>
                <c:pt idx="9">
                  <c:v>9.7431376357111112</c:v>
                </c:pt>
                <c:pt idx="10">
                  <c:v>6.884732380730914</c:v>
                </c:pt>
                <c:pt idx="11">
                  <c:v>6.254114206596455</c:v>
                </c:pt>
                <c:pt idx="12">
                  <c:v>6.9794010337629278</c:v>
                </c:pt>
                <c:pt idx="13">
                  <c:v>7.7264011482152855</c:v>
                </c:pt>
                <c:pt idx="14">
                  <c:v>9.7646010100954186</c:v>
                </c:pt>
                <c:pt idx="15">
                  <c:v>10.678430085632538</c:v>
                </c:pt>
                <c:pt idx="16">
                  <c:v>11.332963912650328</c:v>
                </c:pt>
                <c:pt idx="17">
                  <c:v>10.660847943517778</c:v>
                </c:pt>
                <c:pt idx="18">
                  <c:v>9.9112101641763672</c:v>
                </c:pt>
                <c:pt idx="19">
                  <c:v>12.228915523864941</c:v>
                </c:pt>
                <c:pt idx="20">
                  <c:v>11.364993077669542</c:v>
                </c:pt>
                <c:pt idx="21">
                  <c:v>11.338999782233952</c:v>
                </c:pt>
                <c:pt idx="22">
                  <c:v>11.264841901852773</c:v>
                </c:pt>
                <c:pt idx="23">
                  <c:v>13.330418787478452</c:v>
                </c:pt>
                <c:pt idx="24">
                  <c:v>12.19981825754579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21-4715-AC15-C1F526E4B0F4}"/>
            </c:ext>
          </c:extLst>
        </c:ser>
        <c:ser>
          <c:idx val="0"/>
          <c:order val="2"/>
          <c:tx>
            <c:strRef>
              <c:f>'By WB region'!$A$72:$AE$72</c:f>
              <c:strCache>
                <c:ptCount val="31"/>
                <c:pt idx="0">
                  <c:v>Europe &amp; Central Asia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'By WB region'!$B$38:$Z$38</c:f>
              <c:numCache>
                <c:formatCode>General</c:formatCod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numCache>
            </c:numRef>
          </c:cat>
          <c:val>
            <c:numRef>
              <c:f>'By WB region'!$B$65:$Z$65</c:f>
              <c:numCache>
                <c:formatCode>0.0</c:formatCode>
                <c:ptCount val="25"/>
                <c:pt idx="0">
                  <c:v>17.935010889600129</c:v>
                </c:pt>
                <c:pt idx="1">
                  <c:v>18.962326459539977</c:v>
                </c:pt>
                <c:pt idx="2">
                  <c:v>20.209700537604597</c:v>
                </c:pt>
                <c:pt idx="3">
                  <c:v>25.388448722544197</c:v>
                </c:pt>
                <c:pt idx="4">
                  <c:v>14.81252141431896</c:v>
                </c:pt>
                <c:pt idx="5">
                  <c:v>14.009724606601667</c:v>
                </c:pt>
                <c:pt idx="6">
                  <c:v>8.8888535751089943</c:v>
                </c:pt>
                <c:pt idx="7">
                  <c:v>14.680006685452037</c:v>
                </c:pt>
                <c:pt idx="8">
                  <c:v>10.645174262345249</c:v>
                </c:pt>
                <c:pt idx="9">
                  <c:v>6.9792108038744045</c:v>
                </c:pt>
                <c:pt idx="10">
                  <c:v>7.2877321692310009</c:v>
                </c:pt>
                <c:pt idx="11">
                  <c:v>6.7991181137261627</c:v>
                </c:pt>
                <c:pt idx="12">
                  <c:v>7.5809917988641269</c:v>
                </c:pt>
                <c:pt idx="13">
                  <c:v>9.0701960051780564</c:v>
                </c:pt>
                <c:pt idx="14">
                  <c:v>19.220970782967253</c:v>
                </c:pt>
                <c:pt idx="15">
                  <c:v>11.850634981235283</c:v>
                </c:pt>
                <c:pt idx="16">
                  <c:v>16.502980751870179</c:v>
                </c:pt>
                <c:pt idx="17">
                  <c:v>11.036363936692112</c:v>
                </c:pt>
                <c:pt idx="18">
                  <c:v>12.707842852639828</c:v>
                </c:pt>
                <c:pt idx="19">
                  <c:v>11.919954682021656</c:v>
                </c:pt>
                <c:pt idx="20">
                  <c:v>16.560947901066982</c:v>
                </c:pt>
                <c:pt idx="21">
                  <c:v>9.7833802669560921</c:v>
                </c:pt>
                <c:pt idx="22">
                  <c:v>10.363399875606571</c:v>
                </c:pt>
                <c:pt idx="23">
                  <c:v>12.178225488293952</c:v>
                </c:pt>
                <c:pt idx="24">
                  <c:v>12.290230066707243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C21-4715-AC15-C1F526E4B0F4}"/>
            </c:ext>
          </c:extLst>
        </c:ser>
        <c:ser>
          <c:idx val="4"/>
          <c:order val="3"/>
          <c:tx>
            <c:strRef>
              <c:f>'By WB region'!$A$177:$AE$177</c:f>
              <c:strCache>
                <c:ptCount val="31"/>
                <c:pt idx="0">
                  <c:v>Latin America &amp; Caribbean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val>
            <c:numRef>
              <c:f>'By WB region'!$B$205:$Z$205</c:f>
              <c:numCache>
                <c:formatCode>0.0</c:formatCode>
                <c:ptCount val="25"/>
                <c:pt idx="0">
                  <c:v>40.990999214618043</c:v>
                </c:pt>
                <c:pt idx="1">
                  <c:v>36.366819767924937</c:v>
                </c:pt>
                <c:pt idx="2">
                  <c:v>31.936310242630199</c:v>
                </c:pt>
                <c:pt idx="3">
                  <c:v>31.963761091897652</c:v>
                </c:pt>
                <c:pt idx="4">
                  <c:v>27.187527095196064</c:v>
                </c:pt>
                <c:pt idx="5">
                  <c:v>23.41326976553448</c:v>
                </c:pt>
                <c:pt idx="6">
                  <c:v>24.151997408601044</c:v>
                </c:pt>
                <c:pt idx="7">
                  <c:v>17.866640003232057</c:v>
                </c:pt>
                <c:pt idx="8">
                  <c:v>15.936353669808115</c:v>
                </c:pt>
                <c:pt idx="9">
                  <c:v>18.762207128181842</c:v>
                </c:pt>
                <c:pt idx="10">
                  <c:v>14.321418716023043</c:v>
                </c:pt>
                <c:pt idx="11">
                  <c:v>14.6930148937842</c:v>
                </c:pt>
                <c:pt idx="12">
                  <c:v>16.787781987426158</c:v>
                </c:pt>
                <c:pt idx="13">
                  <c:v>17.167698483014611</c:v>
                </c:pt>
                <c:pt idx="14">
                  <c:v>17.522729226662687</c:v>
                </c:pt>
                <c:pt idx="15">
                  <c:v>24.242804360996708</c:v>
                </c:pt>
                <c:pt idx="16">
                  <c:v>29.547129768695079</c:v>
                </c:pt>
                <c:pt idx="17">
                  <c:v>25.834394631436385</c:v>
                </c:pt>
                <c:pt idx="18">
                  <c:v>23.696124443247818</c:v>
                </c:pt>
                <c:pt idx="19">
                  <c:v>29.678839198810998</c:v>
                </c:pt>
                <c:pt idx="20">
                  <c:v>31.729133073937742</c:v>
                </c:pt>
                <c:pt idx="21">
                  <c:v>27.136740799987948</c:v>
                </c:pt>
                <c:pt idx="22">
                  <c:v>20.83968445657813</c:v>
                </c:pt>
                <c:pt idx="23">
                  <c:v>27.867116236084723</c:v>
                </c:pt>
                <c:pt idx="24">
                  <c:v>23.904448143359179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C21-4715-AC15-C1F526E4B0F4}"/>
            </c:ext>
          </c:extLst>
        </c:ser>
        <c:ser>
          <c:idx val="3"/>
          <c:order val="4"/>
          <c:tx>
            <c:strRef>
              <c:f>'By WB region'!$A$142:$AE$142</c:f>
              <c:strCache>
                <c:ptCount val="31"/>
                <c:pt idx="0">
                  <c:v>Middle East &amp; North Africa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'By WB region'!$B$170:$Z$170</c:f>
              <c:numCache>
                <c:formatCode>0.0</c:formatCode>
                <c:ptCount val="25"/>
                <c:pt idx="0">
                  <c:v>12.403691002122375</c:v>
                </c:pt>
                <c:pt idx="1">
                  <c:v>10.703648217185597</c:v>
                </c:pt>
                <c:pt idx="2">
                  <c:v>10.572246992027875</c:v>
                </c:pt>
                <c:pt idx="3">
                  <c:v>9.4940801138067137</c:v>
                </c:pt>
                <c:pt idx="4">
                  <c:v>7.3320252394799335</c:v>
                </c:pt>
                <c:pt idx="5">
                  <c:v>5.7725276826809919</c:v>
                </c:pt>
                <c:pt idx="6">
                  <c:v>6.9250389323303754</c:v>
                </c:pt>
                <c:pt idx="7">
                  <c:v>6.2473186856608987</c:v>
                </c:pt>
                <c:pt idx="8">
                  <c:v>5.0186251882802546</c:v>
                </c:pt>
                <c:pt idx="9">
                  <c:v>9.2308259126180019</c:v>
                </c:pt>
                <c:pt idx="10">
                  <c:v>6.878924026405504</c:v>
                </c:pt>
                <c:pt idx="11">
                  <c:v>5.4842801739221043</c:v>
                </c:pt>
                <c:pt idx="12">
                  <c:v>5.339498801964786</c:v>
                </c:pt>
                <c:pt idx="13">
                  <c:v>5.0033558522590242</c:v>
                </c:pt>
                <c:pt idx="14">
                  <c:v>5.6752206812742889</c:v>
                </c:pt>
                <c:pt idx="15">
                  <c:v>7.4330765443692393</c:v>
                </c:pt>
                <c:pt idx="16">
                  <c:v>8.8863160258573295</c:v>
                </c:pt>
                <c:pt idx="17">
                  <c:v>8.8503903893553879</c:v>
                </c:pt>
                <c:pt idx="18">
                  <c:v>9.1044925745719141</c:v>
                </c:pt>
                <c:pt idx="19">
                  <c:v>10.407254398366353</c:v>
                </c:pt>
                <c:pt idx="20">
                  <c:v>15.085913692489298</c:v>
                </c:pt>
                <c:pt idx="21">
                  <c:v>11.289978685364659</c:v>
                </c:pt>
                <c:pt idx="22">
                  <c:v>8.7510875955594276</c:v>
                </c:pt>
                <c:pt idx="23">
                  <c:v>11.375563664185814</c:v>
                </c:pt>
                <c:pt idx="24">
                  <c:v>13.083196330530706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C21-4715-AC15-C1F526E4B0F4}"/>
            </c:ext>
          </c:extLst>
        </c:ser>
        <c:ser>
          <c:idx val="1"/>
          <c:order val="5"/>
          <c:tx>
            <c:strRef>
              <c:f>'By WB region'!$A$37:$AE$37</c:f>
              <c:strCache>
                <c:ptCount val="31"/>
                <c:pt idx="0">
                  <c:v>South Asia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'By WB region'!$B$100:$Z$100</c:f>
              <c:numCache>
                <c:formatCode>0.0</c:formatCode>
                <c:ptCount val="25"/>
                <c:pt idx="0">
                  <c:v>34.947639894112712</c:v>
                </c:pt>
                <c:pt idx="1">
                  <c:v>36.979690630061526</c:v>
                </c:pt>
                <c:pt idx="2">
                  <c:v>41.242037473046032</c:v>
                </c:pt>
                <c:pt idx="3">
                  <c:v>35.668347156938047</c:v>
                </c:pt>
                <c:pt idx="4">
                  <c:v>32.29813413151637</c:v>
                </c:pt>
                <c:pt idx="5">
                  <c:v>34.671430068897585</c:v>
                </c:pt>
                <c:pt idx="6">
                  <c:v>29.379840536439556</c:v>
                </c:pt>
                <c:pt idx="7">
                  <c:v>32.107524626795502</c:v>
                </c:pt>
                <c:pt idx="8">
                  <c:v>28.608071062150707</c:v>
                </c:pt>
                <c:pt idx="9">
                  <c:v>36.518238873696198</c:v>
                </c:pt>
                <c:pt idx="10">
                  <c:v>35.668776916831924</c:v>
                </c:pt>
                <c:pt idx="11">
                  <c:v>26.554843854107396</c:v>
                </c:pt>
                <c:pt idx="12">
                  <c:v>22.222781143811108</c:v>
                </c:pt>
                <c:pt idx="13">
                  <c:v>25.580313890142769</c:v>
                </c:pt>
                <c:pt idx="14">
                  <c:v>24.381393844586828</c:v>
                </c:pt>
                <c:pt idx="15">
                  <c:v>31.009646996779217</c:v>
                </c:pt>
                <c:pt idx="16">
                  <c:v>36.09585700109362</c:v>
                </c:pt>
                <c:pt idx="17">
                  <c:v>37.626336236543686</c:v>
                </c:pt>
                <c:pt idx="18">
                  <c:v>33.67775730538343</c:v>
                </c:pt>
                <c:pt idx="19">
                  <c:v>33.79484919347037</c:v>
                </c:pt>
                <c:pt idx="20">
                  <c:v>41.263420193344267</c:v>
                </c:pt>
                <c:pt idx="21">
                  <c:v>27.452636312868005</c:v>
                </c:pt>
                <c:pt idx="22">
                  <c:v>23.160766368065865</c:v>
                </c:pt>
                <c:pt idx="23">
                  <c:v>25.239424189837568</c:v>
                </c:pt>
                <c:pt idx="24">
                  <c:v>24.453813265455192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C21-4715-AC15-C1F526E4B0F4}"/>
            </c:ext>
          </c:extLst>
        </c:ser>
        <c:ser>
          <c:idx val="2"/>
          <c:order val="6"/>
          <c:tx>
            <c:strRef>
              <c:f>'By WB region'!$A$107:$AE$107</c:f>
              <c:strCache>
                <c:ptCount val="31"/>
                <c:pt idx="0">
                  <c:v>Sub-Saharan Africa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'By WB region'!$B$135:$Z$135</c:f>
              <c:numCache>
                <c:formatCode>0.0</c:formatCode>
                <c:ptCount val="25"/>
                <c:pt idx="0">
                  <c:v>11.74600534952717</c:v>
                </c:pt>
                <c:pt idx="1">
                  <c:v>12.929383779854748</c:v>
                </c:pt>
                <c:pt idx="2">
                  <c:v>11.623865881990131</c:v>
                </c:pt>
                <c:pt idx="3">
                  <c:v>9.4558733613425225</c:v>
                </c:pt>
                <c:pt idx="4">
                  <c:v>8.0632402308604849</c:v>
                </c:pt>
                <c:pt idx="5">
                  <c:v>10.129613283412692</c:v>
                </c:pt>
                <c:pt idx="6">
                  <c:v>9.4256826439588348</c:v>
                </c:pt>
                <c:pt idx="7">
                  <c:v>5.9751879465451401</c:v>
                </c:pt>
                <c:pt idx="8">
                  <c:v>5.0314403068729181</c:v>
                </c:pt>
                <c:pt idx="9">
                  <c:v>6.1520182005545534</c:v>
                </c:pt>
                <c:pt idx="10">
                  <c:v>4.5593313819016563</c:v>
                </c:pt>
                <c:pt idx="11">
                  <c:v>4.2399839992161983</c:v>
                </c:pt>
                <c:pt idx="12">
                  <c:v>5.8873703822020254</c:v>
                </c:pt>
                <c:pt idx="13">
                  <c:v>7.4844797476089493</c:v>
                </c:pt>
                <c:pt idx="14">
                  <c:v>8.6884535587373168</c:v>
                </c:pt>
                <c:pt idx="15">
                  <c:v>16.618809283277329</c:v>
                </c:pt>
                <c:pt idx="16">
                  <c:v>17.295428415062272</c:v>
                </c:pt>
                <c:pt idx="17">
                  <c:v>15.143474735957826</c:v>
                </c:pt>
                <c:pt idx="18">
                  <c:v>18.105792825933776</c:v>
                </c:pt>
                <c:pt idx="19">
                  <c:v>19.70594213927027</c:v>
                </c:pt>
                <c:pt idx="20">
                  <c:v>21.542396453039643</c:v>
                </c:pt>
                <c:pt idx="21">
                  <c:v>19.188873044190892</c:v>
                </c:pt>
                <c:pt idx="22">
                  <c:v>16.787912150523564</c:v>
                </c:pt>
                <c:pt idx="23">
                  <c:v>17.284420104978256</c:v>
                </c:pt>
                <c:pt idx="24">
                  <c:v>21.631904840040992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C21-4715-AC15-C1F526E4B0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36025167"/>
        <c:axId val="1636026127"/>
      </c:lineChart>
      <c:catAx>
        <c:axId val="16360251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1636026127"/>
        <c:crosses val="autoZero"/>
        <c:auto val="1"/>
        <c:lblAlgn val="ctr"/>
        <c:lblOffset val="100"/>
        <c:noMultiLvlLbl val="0"/>
      </c:catAx>
      <c:valAx>
        <c:axId val="16360261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16360251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916597948981118E-2"/>
          <c:y val="3.8466061459920993E-2"/>
          <c:w val="0.72812058495397158"/>
          <c:h val="0.90180620351449459"/>
        </c:manualLayout>
      </c:layout>
      <c:lineChart>
        <c:grouping val="standard"/>
        <c:varyColors val="0"/>
        <c:ser>
          <c:idx val="5"/>
          <c:order val="0"/>
          <c:tx>
            <c:strRef>
              <c:f>'By WB region'!$A$212:$AE$212</c:f>
              <c:strCache>
                <c:ptCount val="31"/>
                <c:pt idx="0">
                  <c:v>East Asia &amp; Pacific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'By WB region'!$L$3:$Z$3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  <c:extLst/>
            </c:numRef>
          </c:cat>
          <c:val>
            <c:numRef>
              <c:f>'By WB region'!$L$242:$Z$242</c:f>
              <c:numCache>
                <c:formatCode>0.0</c:formatCode>
                <c:ptCount val="15"/>
                <c:pt idx="0">
                  <c:v>2.1587021978983683</c:v>
                </c:pt>
                <c:pt idx="1">
                  <c:v>1.5169114473673302</c:v>
                </c:pt>
                <c:pt idx="2">
                  <c:v>1.1314690902237174</c:v>
                </c:pt>
                <c:pt idx="3">
                  <c:v>1.2301043054129035</c:v>
                </c:pt>
                <c:pt idx="4">
                  <c:v>1.6580915996976813</c:v>
                </c:pt>
                <c:pt idx="5">
                  <c:v>1.7052623718953619</c:v>
                </c:pt>
                <c:pt idx="6">
                  <c:v>1.3089491177437451</c:v>
                </c:pt>
                <c:pt idx="7">
                  <c:v>1.229586317616133</c:v>
                </c:pt>
                <c:pt idx="8">
                  <c:v>1.1809076761348158</c:v>
                </c:pt>
                <c:pt idx="9">
                  <c:v>1.4924230529996303</c:v>
                </c:pt>
                <c:pt idx="10">
                  <c:v>1.9773024383001614</c:v>
                </c:pt>
                <c:pt idx="11">
                  <c:v>1.9112210462213797</c:v>
                </c:pt>
                <c:pt idx="12">
                  <c:v>2.5119658686247739</c:v>
                </c:pt>
                <c:pt idx="13">
                  <c:v>1.9096386618324257</c:v>
                </c:pt>
                <c:pt idx="14">
                  <c:v>2.371615481620911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D915-4388-A555-66E002B8BE06}"/>
            </c:ext>
          </c:extLst>
        </c:ser>
        <c:ser>
          <c:idx val="6"/>
          <c:order val="1"/>
          <c:tx>
            <c:strRef>
              <c:f>'By WB region'!$A$282:$AE$282</c:f>
              <c:strCache>
                <c:ptCount val="31"/>
                <c:pt idx="0">
                  <c:v>East Asia &amp; Pacific ex China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'By WB region'!$L$3:$Z$3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  <c:extLst/>
            </c:numRef>
          </c:cat>
          <c:val>
            <c:numRef>
              <c:f>'By WB region'!$L$312:$Z$312</c:f>
              <c:numCache>
                <c:formatCode>0.0</c:formatCode>
                <c:ptCount val="15"/>
                <c:pt idx="0">
                  <c:v>9.0601549508918389</c:v>
                </c:pt>
                <c:pt idx="1">
                  <c:v>6.6312942698226447</c:v>
                </c:pt>
                <c:pt idx="2">
                  <c:v>5.9025733399382467</c:v>
                </c:pt>
                <c:pt idx="3">
                  <c:v>6.8478876870047474</c:v>
                </c:pt>
                <c:pt idx="4">
                  <c:v>11.236003888580647</c:v>
                </c:pt>
                <c:pt idx="5">
                  <c:v>7.5973649037704734</c:v>
                </c:pt>
                <c:pt idx="6">
                  <c:v>8.0583500282824083</c:v>
                </c:pt>
                <c:pt idx="7">
                  <c:v>7.8502230410173626</c:v>
                </c:pt>
                <c:pt idx="8">
                  <c:v>7.3575691670452192</c:v>
                </c:pt>
                <c:pt idx="9">
                  <c:v>8.3302822467968642</c:v>
                </c:pt>
                <c:pt idx="10">
                  <c:v>12.372812984228293</c:v>
                </c:pt>
                <c:pt idx="11">
                  <c:v>10.89045722874986</c:v>
                </c:pt>
                <c:pt idx="12">
                  <c:v>11.395835018222192</c:v>
                </c:pt>
                <c:pt idx="13">
                  <c:v>9.0733794880649921</c:v>
                </c:pt>
                <c:pt idx="14">
                  <c:v>10.239128284915754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D915-4388-A555-66E002B8BE06}"/>
            </c:ext>
          </c:extLst>
        </c:ser>
        <c:ser>
          <c:idx val="1"/>
          <c:order val="2"/>
          <c:tx>
            <c:strRef>
              <c:f>'By WB region'!$A$72:$AE$72</c:f>
              <c:strCache>
                <c:ptCount val="31"/>
                <c:pt idx="0">
                  <c:v>Europe &amp; Central Asia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'By WB region'!$L$3:$Z$3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  <c:extLst/>
            </c:numRef>
          </c:cat>
          <c:val>
            <c:numRef>
              <c:f>'By WB region'!$L$102:$Z$102</c:f>
              <c:numCache>
                <c:formatCode>0.0</c:formatCode>
                <c:ptCount val="15"/>
                <c:pt idx="0">
                  <c:v>3.669211724537961</c:v>
                </c:pt>
                <c:pt idx="1">
                  <c:v>3.4444815104095574</c:v>
                </c:pt>
                <c:pt idx="2">
                  <c:v>3.0328943744885586</c:v>
                </c:pt>
                <c:pt idx="3">
                  <c:v>2.9608700729787185</c:v>
                </c:pt>
                <c:pt idx="4">
                  <c:v>3.7826464262606496</c:v>
                </c:pt>
                <c:pt idx="5">
                  <c:v>4.2950480510050664</c:v>
                </c:pt>
                <c:pt idx="6">
                  <c:v>5.1228875979334685</c:v>
                </c:pt>
                <c:pt idx="7">
                  <c:v>6.8775415619041311</c:v>
                </c:pt>
                <c:pt idx="8">
                  <c:v>6.7868270457029176</c:v>
                </c:pt>
                <c:pt idx="9">
                  <c:v>8.3491453335760877</c:v>
                </c:pt>
                <c:pt idx="10">
                  <c:v>9.0471413841398398</c:v>
                </c:pt>
                <c:pt idx="11">
                  <c:v>9.4222554083843981</c:v>
                </c:pt>
                <c:pt idx="12">
                  <c:v>8.1213972403192827</c:v>
                </c:pt>
                <c:pt idx="13">
                  <c:v>7.3889707365728228</c:v>
                </c:pt>
                <c:pt idx="14">
                  <c:v>6.9815623985956172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D915-4388-A555-66E002B8BE06}"/>
            </c:ext>
          </c:extLst>
        </c:ser>
        <c:ser>
          <c:idx val="4"/>
          <c:order val="3"/>
          <c:tx>
            <c:strRef>
              <c:f>'By WB region'!$A$177:$AE$177</c:f>
              <c:strCache>
                <c:ptCount val="31"/>
                <c:pt idx="0">
                  <c:v>Latin America &amp; Caribbean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'By WB region'!$L$3:$Z$3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  <c:extLst/>
            </c:numRef>
          </c:cat>
          <c:val>
            <c:numRef>
              <c:f>'By WB region'!$L$207:$Z$207</c:f>
              <c:numCache>
                <c:formatCode>0.0</c:formatCode>
                <c:ptCount val="15"/>
                <c:pt idx="0">
                  <c:v>4.3089218898642088</c:v>
                </c:pt>
                <c:pt idx="1">
                  <c:v>3.8553318664909879</c:v>
                </c:pt>
                <c:pt idx="2">
                  <c:v>4.2599205838534591</c:v>
                </c:pt>
                <c:pt idx="3">
                  <c:v>4.0226244179148809</c:v>
                </c:pt>
                <c:pt idx="4">
                  <c:v>3.6989836035196779</c:v>
                </c:pt>
                <c:pt idx="5">
                  <c:v>6.1279660013589723</c:v>
                </c:pt>
                <c:pt idx="6">
                  <c:v>7.6113378085894228</c:v>
                </c:pt>
                <c:pt idx="7">
                  <c:v>8.3323446106765022</c:v>
                </c:pt>
                <c:pt idx="8">
                  <c:v>8.2438939721485216</c:v>
                </c:pt>
                <c:pt idx="9">
                  <c:v>9.9001925909411348</c:v>
                </c:pt>
                <c:pt idx="10">
                  <c:v>9.8723228682038968</c:v>
                </c:pt>
                <c:pt idx="11">
                  <c:v>8.5141435382075308</c:v>
                </c:pt>
                <c:pt idx="12">
                  <c:v>5.6769058863932962</c:v>
                </c:pt>
                <c:pt idx="13">
                  <c:v>5.9325229296642998</c:v>
                </c:pt>
                <c:pt idx="14">
                  <c:v>6.7864935973916314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3-D915-4388-A555-66E002B8BE06}"/>
            </c:ext>
          </c:extLst>
        </c:ser>
        <c:ser>
          <c:idx val="3"/>
          <c:order val="4"/>
          <c:tx>
            <c:strRef>
              <c:f>'By WB region'!$A$142:$AE$142</c:f>
              <c:strCache>
                <c:ptCount val="31"/>
                <c:pt idx="0">
                  <c:v>Middle East &amp; North Africa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'By WB region'!$L$3:$Z$3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  <c:extLst/>
            </c:numRef>
          </c:cat>
          <c:val>
            <c:numRef>
              <c:f>'By WB region'!$L$172:$Z$172</c:f>
              <c:numCache>
                <c:formatCode>0.0</c:formatCode>
                <c:ptCount val="15"/>
                <c:pt idx="0">
                  <c:v>5.4175157217506893</c:v>
                </c:pt>
                <c:pt idx="1">
                  <c:v>5.474589457741204</c:v>
                </c:pt>
                <c:pt idx="2">
                  <c:v>5.1730741887994585</c:v>
                </c:pt>
                <c:pt idx="3">
                  <c:v>5.0907083217735698</c:v>
                </c:pt>
                <c:pt idx="4">
                  <c:v>5.9013734735133347</c:v>
                </c:pt>
                <c:pt idx="5">
                  <c:v>5.3337488158894146</c:v>
                </c:pt>
                <c:pt idx="6">
                  <c:v>7.1378409371360707</c:v>
                </c:pt>
                <c:pt idx="7">
                  <c:v>6.3514894440062264</c:v>
                </c:pt>
                <c:pt idx="8">
                  <c:v>6.7438531616635196</c:v>
                </c:pt>
                <c:pt idx="9">
                  <c:v>8.0201028832999555</c:v>
                </c:pt>
                <c:pt idx="10">
                  <c:v>9.8957556481215256</c:v>
                </c:pt>
                <c:pt idx="11">
                  <c:v>10.440078368706031</c:v>
                </c:pt>
                <c:pt idx="12">
                  <c:v>7.8568101384068525</c:v>
                </c:pt>
                <c:pt idx="13">
                  <c:v>7.8409517234212283</c:v>
                </c:pt>
                <c:pt idx="14">
                  <c:v>10.772507921711515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4-D915-4388-A555-66E002B8BE06}"/>
            </c:ext>
          </c:extLst>
        </c:ser>
        <c:ser>
          <c:idx val="0"/>
          <c:order val="5"/>
          <c:tx>
            <c:strRef>
              <c:f>'By WB region'!$A$37:$AE$37</c:f>
              <c:strCache>
                <c:ptCount val="31"/>
                <c:pt idx="0">
                  <c:v>South Asia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'By WB region'!$L$3:$Z$3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  <c:extLst/>
            </c:numRef>
          </c:cat>
          <c:val>
            <c:numRef>
              <c:f>'By WB region'!$L$67:$Z$67</c:f>
              <c:numCache>
                <c:formatCode>0.0</c:formatCode>
                <c:ptCount val="15"/>
                <c:pt idx="0">
                  <c:v>3.111740860140515</c:v>
                </c:pt>
                <c:pt idx="1">
                  <c:v>3.1299745344025798</c:v>
                </c:pt>
                <c:pt idx="2">
                  <c:v>3.1133602674907399</c:v>
                </c:pt>
                <c:pt idx="3">
                  <c:v>3.8580570056698522</c:v>
                </c:pt>
                <c:pt idx="4">
                  <c:v>4.5960529041391665</c:v>
                </c:pt>
                <c:pt idx="5">
                  <c:v>4.2461289945110643</c:v>
                </c:pt>
                <c:pt idx="6">
                  <c:v>5.4628069558665935</c:v>
                </c:pt>
                <c:pt idx="7">
                  <c:v>4.06411587887421</c:v>
                </c:pt>
                <c:pt idx="8">
                  <c:v>5.4812602771623791</c:v>
                </c:pt>
                <c:pt idx="9">
                  <c:v>5.2386791283563001</c:v>
                </c:pt>
                <c:pt idx="10">
                  <c:v>7.1303071250723704</c:v>
                </c:pt>
                <c:pt idx="11">
                  <c:v>4.5366926465238935</c:v>
                </c:pt>
                <c:pt idx="12">
                  <c:v>4.8489388794571431</c:v>
                </c:pt>
                <c:pt idx="13">
                  <c:v>4.8237151807198178</c:v>
                </c:pt>
                <c:pt idx="14">
                  <c:v>6.5940601223227313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5-D915-4388-A555-66E002B8BE06}"/>
            </c:ext>
          </c:extLst>
        </c:ser>
        <c:ser>
          <c:idx val="2"/>
          <c:order val="6"/>
          <c:tx>
            <c:strRef>
              <c:f>'By WB region'!$A$107:$AE$107</c:f>
              <c:strCache>
                <c:ptCount val="31"/>
                <c:pt idx="0">
                  <c:v>Sub-Saharan Africa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'By WB region'!$L$3:$Z$3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  <c:extLst/>
            </c:numRef>
          </c:cat>
          <c:val>
            <c:numRef>
              <c:f>'By WB region'!$L$137:$Z$137</c:f>
              <c:numCache>
                <c:formatCode>0.0</c:formatCode>
                <c:ptCount val="15"/>
                <c:pt idx="0">
                  <c:v>3.5662380641476727</c:v>
                </c:pt>
                <c:pt idx="1">
                  <c:v>3.3293737187248253</c:v>
                </c:pt>
                <c:pt idx="2">
                  <c:v>4.4291767487507094</c:v>
                </c:pt>
                <c:pt idx="3">
                  <c:v>6.2745422061305973</c:v>
                </c:pt>
                <c:pt idx="4">
                  <c:v>6.0792703542299433</c:v>
                </c:pt>
                <c:pt idx="5">
                  <c:v>11.555829735805096</c:v>
                </c:pt>
                <c:pt idx="6">
                  <c:v>10.669930910721664</c:v>
                </c:pt>
                <c:pt idx="7">
                  <c:v>9.9065498564528234</c:v>
                </c:pt>
                <c:pt idx="8">
                  <c:v>13.805910625755446</c:v>
                </c:pt>
                <c:pt idx="9">
                  <c:v>13.229990955757549</c:v>
                </c:pt>
                <c:pt idx="10">
                  <c:v>14.898547302150325</c:v>
                </c:pt>
                <c:pt idx="11">
                  <c:v>13.769286036032863</c:v>
                </c:pt>
                <c:pt idx="12">
                  <c:v>12.750526436819488</c:v>
                </c:pt>
                <c:pt idx="13">
                  <c:v>13.874994214017622</c:v>
                </c:pt>
                <c:pt idx="14">
                  <c:v>18.693872067754182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6-D915-4388-A555-66E002B8BE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39477279"/>
        <c:axId val="1939477759"/>
      </c:lineChart>
      <c:catAx>
        <c:axId val="19394772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1939477759"/>
        <c:crosses val="autoZero"/>
        <c:auto val="1"/>
        <c:lblAlgn val="ctr"/>
        <c:lblOffset val="100"/>
        <c:noMultiLvlLbl val="0"/>
      </c:catAx>
      <c:valAx>
        <c:axId val="19394777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193947727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78901988059602068"/>
          <c:y val="0.34570874948551916"/>
          <c:w val="0.20013530401561311"/>
          <c:h val="0.561594300367730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7514112460344624E-2"/>
          <c:y val="3.4076829835203645E-2"/>
          <c:w val="0.60671308665689228"/>
          <c:h val="0.90285755683887758"/>
        </c:manualLayout>
      </c:layout>
      <c:lineChart>
        <c:grouping val="standard"/>
        <c:varyColors val="0"/>
        <c:ser>
          <c:idx val="0"/>
          <c:order val="0"/>
          <c:tx>
            <c:strRef>
              <c:f>'By Economy'!$A$2:$AE$2</c:f>
              <c:strCache>
                <c:ptCount val="31"/>
                <c:pt idx="0">
                  <c:v>High income developing economies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'By Economy'!$L$3:$Z$3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  <c:extLst/>
            </c:numRef>
          </c:cat>
          <c:val>
            <c:numRef>
              <c:f>'By Economy'!$L$30:$Z$30</c:f>
              <c:numCache>
                <c:formatCode>0.0</c:formatCode>
                <c:ptCount val="15"/>
                <c:pt idx="0">
                  <c:v>6.9895753372350393</c:v>
                </c:pt>
                <c:pt idx="1">
                  <c:v>5.8754390271401844</c:v>
                </c:pt>
                <c:pt idx="2">
                  <c:v>6.2468509212961916</c:v>
                </c:pt>
                <c:pt idx="3">
                  <c:v>5.8081759960269919</c:v>
                </c:pt>
                <c:pt idx="4">
                  <c:v>6.372190483699999</c:v>
                </c:pt>
                <c:pt idx="5">
                  <c:v>8.6721680227737643</c:v>
                </c:pt>
                <c:pt idx="6">
                  <c:v>10.732647486181838</c:v>
                </c:pt>
                <c:pt idx="7">
                  <c:v>11.142269253080901</c:v>
                </c:pt>
                <c:pt idx="8">
                  <c:v>10.794006379791812</c:v>
                </c:pt>
                <c:pt idx="9">
                  <c:v>11.613570879969554</c:v>
                </c:pt>
                <c:pt idx="10">
                  <c:v>14.376524475877424</c:v>
                </c:pt>
                <c:pt idx="11">
                  <c:v>13.143790592108855</c:v>
                </c:pt>
                <c:pt idx="12">
                  <c:v>12.000052554204492</c:v>
                </c:pt>
                <c:pt idx="13">
                  <c:v>14.881657833117584</c:v>
                </c:pt>
                <c:pt idx="14">
                  <c:v>17.727826796664086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6425-4FBA-8F03-825BC43971FB}"/>
            </c:ext>
          </c:extLst>
        </c:ser>
        <c:ser>
          <c:idx val="2"/>
          <c:order val="1"/>
          <c:tx>
            <c:strRef>
              <c:f>'By Economy'!$A$72:$AE$72</c:f>
              <c:strCache>
                <c:ptCount val="31"/>
                <c:pt idx="0">
                  <c:v>Upper middle income developing economies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'By Economy'!$L$3:$Z$3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  <c:extLst/>
            </c:numRef>
          </c:cat>
          <c:val>
            <c:numRef>
              <c:f>'By Economy'!$L$100:$Z$100</c:f>
              <c:numCache>
                <c:formatCode>0.0</c:formatCode>
                <c:ptCount val="15"/>
                <c:pt idx="0">
                  <c:v>8.9340681099878321</c:v>
                </c:pt>
                <c:pt idx="1">
                  <c:v>7.9811751119737169</c:v>
                </c:pt>
                <c:pt idx="2">
                  <c:v>8.4317035843285399</c:v>
                </c:pt>
                <c:pt idx="3">
                  <c:v>9.0329405388493722</c:v>
                </c:pt>
                <c:pt idx="4">
                  <c:v>9.4573575829385117</c:v>
                </c:pt>
                <c:pt idx="5">
                  <c:v>12.390973960465669</c:v>
                </c:pt>
                <c:pt idx="6">
                  <c:v>15.130225991779266</c:v>
                </c:pt>
                <c:pt idx="7">
                  <c:v>14.434342406395112</c:v>
                </c:pt>
                <c:pt idx="8">
                  <c:v>14.117041352921071</c:v>
                </c:pt>
                <c:pt idx="9">
                  <c:v>17.166985797272357</c:v>
                </c:pt>
                <c:pt idx="10">
                  <c:v>17.179951616754874</c:v>
                </c:pt>
                <c:pt idx="11">
                  <c:v>14.311359682679287</c:v>
                </c:pt>
                <c:pt idx="12">
                  <c:v>13.744633789699456</c:v>
                </c:pt>
                <c:pt idx="13">
                  <c:v>15.692310631839272</c:v>
                </c:pt>
                <c:pt idx="14">
                  <c:v>13.717279091781991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6425-4FBA-8F03-825BC43971FB}"/>
            </c:ext>
          </c:extLst>
        </c:ser>
        <c:ser>
          <c:idx val="5"/>
          <c:order val="2"/>
          <c:tx>
            <c:strRef>
              <c:f>'By Economy'!$A$212:$AE$212</c:f>
              <c:strCache>
                <c:ptCount val="31"/>
                <c:pt idx="0">
                  <c:v>Upper middle income developing economies ex. China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'By Economy'!$L$3:$Z$3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  <c:extLst/>
            </c:numRef>
          </c:cat>
          <c:val>
            <c:numRef>
              <c:f>'By Economy'!$L$240:$Z$240</c:f>
              <c:numCache>
                <c:formatCode>0.0</c:formatCode>
                <c:ptCount val="15"/>
                <c:pt idx="0">
                  <c:v>13.463833789028879</c:v>
                </c:pt>
                <c:pt idx="1">
                  <c:v>11.816569255884858</c:v>
                </c:pt>
                <c:pt idx="2">
                  <c:v>12.711737323678317</c:v>
                </c:pt>
                <c:pt idx="3">
                  <c:v>14.323870928605153</c:v>
                </c:pt>
                <c:pt idx="4">
                  <c:v>15.532370370712508</c:v>
                </c:pt>
                <c:pt idx="5">
                  <c:v>19.937348800911444</c:v>
                </c:pt>
                <c:pt idx="6">
                  <c:v>22.799017753250521</c:v>
                </c:pt>
                <c:pt idx="7">
                  <c:v>20.345420040661175</c:v>
                </c:pt>
                <c:pt idx="8">
                  <c:v>19.089137109198624</c:v>
                </c:pt>
                <c:pt idx="9">
                  <c:v>23.897364298975788</c:v>
                </c:pt>
                <c:pt idx="10">
                  <c:v>26.267508318824067</c:v>
                </c:pt>
                <c:pt idx="11">
                  <c:v>20.365149986392968</c:v>
                </c:pt>
                <c:pt idx="12">
                  <c:v>16.139330659104019</c:v>
                </c:pt>
                <c:pt idx="13">
                  <c:v>20.647402919965018</c:v>
                </c:pt>
                <c:pt idx="14">
                  <c:v>18.711615439010266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6425-4FBA-8F03-825BC43971FB}"/>
            </c:ext>
          </c:extLst>
        </c:ser>
        <c:ser>
          <c:idx val="3"/>
          <c:order val="3"/>
          <c:tx>
            <c:strRef>
              <c:f>'By Economy'!$A$107:$AE$107</c:f>
              <c:strCache>
                <c:ptCount val="31"/>
                <c:pt idx="0">
                  <c:v>Lower middle income developing economies 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'By Economy'!$L$3:$Z$3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  <c:extLst/>
            </c:numRef>
          </c:cat>
          <c:val>
            <c:numRef>
              <c:f>'By Economy'!$L$135:$Z$135</c:f>
              <c:numCache>
                <c:formatCode>0.0</c:formatCode>
                <c:ptCount val="15"/>
                <c:pt idx="0">
                  <c:v>7.7936679014803873</c:v>
                </c:pt>
                <c:pt idx="1">
                  <c:v>7.3396087718626353</c:v>
                </c:pt>
                <c:pt idx="2">
                  <c:v>7.4951591513940752</c:v>
                </c:pt>
                <c:pt idx="3">
                  <c:v>8.5077353295499059</c:v>
                </c:pt>
                <c:pt idx="4">
                  <c:v>13.670503102957834</c:v>
                </c:pt>
                <c:pt idx="5">
                  <c:v>11.303929414685445</c:v>
                </c:pt>
                <c:pt idx="6">
                  <c:v>15.413997811017065</c:v>
                </c:pt>
                <c:pt idx="7">
                  <c:v>12.531091229118555</c:v>
                </c:pt>
                <c:pt idx="8">
                  <c:v>12.852099777522596</c:v>
                </c:pt>
                <c:pt idx="9">
                  <c:v>13.226618742581875</c:v>
                </c:pt>
                <c:pt idx="10">
                  <c:v>15.069463969308952</c:v>
                </c:pt>
                <c:pt idx="11">
                  <c:v>12.127715411756675</c:v>
                </c:pt>
                <c:pt idx="12">
                  <c:v>11.752648399613099</c:v>
                </c:pt>
                <c:pt idx="13">
                  <c:v>13.339979494573068</c:v>
                </c:pt>
                <c:pt idx="14">
                  <c:v>14.086751021025346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3-6425-4FBA-8F03-825BC43971FB}"/>
            </c:ext>
          </c:extLst>
        </c:ser>
        <c:ser>
          <c:idx val="4"/>
          <c:order val="4"/>
          <c:tx>
            <c:strRef>
              <c:f>'By Economy'!$A$142:$AE$142</c:f>
              <c:strCache>
                <c:ptCount val="31"/>
                <c:pt idx="0">
                  <c:v>Low Income developing economies 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'By Economy'!$L$3:$Z$3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  <c:extLst/>
            </c:numRef>
          </c:cat>
          <c:val>
            <c:numRef>
              <c:f>'By Economy'!$L$170:$Z$170</c:f>
              <c:numCache>
                <c:formatCode>0.0</c:formatCode>
                <c:ptCount val="15"/>
                <c:pt idx="0">
                  <c:v>3.8833744406777093</c:v>
                </c:pt>
                <c:pt idx="1">
                  <c:v>4.8371579512154419</c:v>
                </c:pt>
                <c:pt idx="2">
                  <c:v>4.8439081335329011</c:v>
                </c:pt>
                <c:pt idx="3">
                  <c:v>6.0035451905380555</c:v>
                </c:pt>
                <c:pt idx="4">
                  <c:v>7.3609363040314335</c:v>
                </c:pt>
                <c:pt idx="5">
                  <c:v>10.499435512805739</c:v>
                </c:pt>
                <c:pt idx="6">
                  <c:v>12.58414892230531</c:v>
                </c:pt>
                <c:pt idx="7">
                  <c:v>10.366628621687431</c:v>
                </c:pt>
                <c:pt idx="8">
                  <c:v>13.1438597999921</c:v>
                </c:pt>
                <c:pt idx="9">
                  <c:v>14.146476635242658</c:v>
                </c:pt>
                <c:pt idx="10">
                  <c:v>14.100843651153506</c:v>
                </c:pt>
                <c:pt idx="11">
                  <c:v>19.687600335559178</c:v>
                </c:pt>
                <c:pt idx="12">
                  <c:v>13.135386284849639</c:v>
                </c:pt>
                <c:pt idx="13">
                  <c:v>13.117479301788624</c:v>
                </c:pt>
                <c:pt idx="14">
                  <c:v>24.197695599755122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4-6425-4FBA-8F03-825BC43971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65347631"/>
        <c:axId val="2065344751"/>
      </c:lineChart>
      <c:catAx>
        <c:axId val="2065347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2065344751"/>
        <c:crosses val="autoZero"/>
        <c:auto val="1"/>
        <c:lblAlgn val="ctr"/>
        <c:lblOffset val="100"/>
        <c:noMultiLvlLbl val="0"/>
      </c:catAx>
      <c:valAx>
        <c:axId val="20653447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20653476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682506679472187"/>
          <c:y val="0.31198880562723841"/>
          <c:w val="0.32538945281968235"/>
          <c:h val="0.398740275302325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0926154917705966E-2"/>
          <c:y val="3.3284197249252891E-2"/>
          <c:w val="0.61059824055801459"/>
          <c:h val="0.89649138816068952"/>
        </c:manualLayout>
      </c:layout>
      <c:lineChart>
        <c:grouping val="standard"/>
        <c:varyColors val="0"/>
        <c:ser>
          <c:idx val="0"/>
          <c:order val="0"/>
          <c:tx>
            <c:strRef>
              <c:f>'By Economy'!$A$72:$AE$72</c:f>
              <c:strCache>
                <c:ptCount val="31"/>
                <c:pt idx="0">
                  <c:v>Upper middle income developing economies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'By Economy'!$L$213:$Z$213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  <c:extLst/>
            </c:numRef>
          </c:cat>
          <c:val>
            <c:numRef>
              <c:f>'By Economy'!$L$102:$Z$102</c:f>
              <c:numCache>
                <c:formatCode>0.0</c:formatCode>
                <c:ptCount val="15"/>
                <c:pt idx="0">
                  <c:v>2.8264282283580049</c:v>
                </c:pt>
                <c:pt idx="1">
                  <c:v>2.3541304467006459</c:v>
                </c:pt>
                <c:pt idx="2">
                  <c:v>2.2587683043891955</c:v>
                </c:pt>
                <c:pt idx="3">
                  <c:v>2.2167971465117251</c:v>
                </c:pt>
                <c:pt idx="4">
                  <c:v>2.3126441438699494</c:v>
                </c:pt>
                <c:pt idx="5">
                  <c:v>3.1295557006918231</c:v>
                </c:pt>
                <c:pt idx="6">
                  <c:v>3.0501595389179315</c:v>
                </c:pt>
                <c:pt idx="7">
                  <c:v>3.2513578264856782</c:v>
                </c:pt>
                <c:pt idx="8">
                  <c:v>3.155395051725459</c:v>
                </c:pt>
                <c:pt idx="9">
                  <c:v>3.6599086426888703</c:v>
                </c:pt>
                <c:pt idx="10">
                  <c:v>3.8900069911481476</c:v>
                </c:pt>
                <c:pt idx="11">
                  <c:v>3.5164836427682116</c:v>
                </c:pt>
                <c:pt idx="12">
                  <c:v>3.5062057255266414</c:v>
                </c:pt>
                <c:pt idx="13">
                  <c:v>3.1437462810691041</c:v>
                </c:pt>
                <c:pt idx="14">
                  <c:v>3.6724144051964815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A5A6-4B3D-AD69-9881AD381C5D}"/>
            </c:ext>
          </c:extLst>
        </c:ser>
        <c:ser>
          <c:idx val="3"/>
          <c:order val="1"/>
          <c:tx>
            <c:strRef>
              <c:f>'By Economy'!$A$212:$AE$212</c:f>
              <c:strCache>
                <c:ptCount val="31"/>
                <c:pt idx="0">
                  <c:v>Upper middle income developing economies ex. China</c:v>
                </c:pt>
              </c:strCache>
            </c:strRef>
          </c:tx>
          <c:spPr>
            <a:ln w="28575" cap="rnd">
              <a:solidFill>
                <a:srgbClr val="72BF44"/>
              </a:solidFill>
              <a:round/>
            </a:ln>
            <a:effectLst/>
          </c:spPr>
          <c:marker>
            <c:symbol val="none"/>
          </c:marker>
          <c:cat>
            <c:numRef>
              <c:f>'By Economy'!$L$213:$Z$213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  <c:extLst/>
            </c:numRef>
          </c:cat>
          <c:val>
            <c:numRef>
              <c:f>'By Economy'!$L$242:$Z$242</c:f>
              <c:numCache>
                <c:formatCode>0.0</c:formatCode>
                <c:ptCount val="15"/>
                <c:pt idx="0">
                  <c:v>4.1754135015250649</c:v>
                </c:pt>
                <c:pt idx="1">
                  <c:v>3.685419383937385</c:v>
                </c:pt>
                <c:pt idx="2">
                  <c:v>3.986946317791995</c:v>
                </c:pt>
                <c:pt idx="3">
                  <c:v>4.0549551341531425</c:v>
                </c:pt>
                <c:pt idx="4">
                  <c:v>4.4869804275018392</c:v>
                </c:pt>
                <c:pt idx="5">
                  <c:v>6.1502114871483275</c:v>
                </c:pt>
                <c:pt idx="6">
                  <c:v>6.8182870171601921</c:v>
                </c:pt>
                <c:pt idx="7">
                  <c:v>7.4365659773625445</c:v>
                </c:pt>
                <c:pt idx="8">
                  <c:v>7.7107598250359715</c:v>
                </c:pt>
                <c:pt idx="9">
                  <c:v>8.8824944726968802</c:v>
                </c:pt>
                <c:pt idx="10">
                  <c:v>10.228016724041829</c:v>
                </c:pt>
                <c:pt idx="11">
                  <c:v>8.8517597567201776</c:v>
                </c:pt>
                <c:pt idx="12">
                  <c:v>6.9674268316457555</c:v>
                </c:pt>
                <c:pt idx="13">
                  <c:v>6.4889108525592336</c:v>
                </c:pt>
                <c:pt idx="14">
                  <c:v>7.1821787745112502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A5A6-4B3D-AD69-9881AD381C5D}"/>
            </c:ext>
          </c:extLst>
        </c:ser>
        <c:ser>
          <c:idx val="1"/>
          <c:order val="2"/>
          <c:tx>
            <c:strRef>
              <c:f>'By Economy'!$A$107:$AE$107</c:f>
              <c:strCache>
                <c:ptCount val="31"/>
                <c:pt idx="0">
                  <c:v>Lower middle income developing economies </c:v>
                </c:pt>
              </c:strCache>
            </c:strRef>
          </c:tx>
          <c:spPr>
            <a:ln w="28575" cap="rnd">
              <a:solidFill>
                <a:srgbClr val="FBAF17"/>
              </a:solidFill>
              <a:round/>
            </a:ln>
            <a:effectLst/>
          </c:spPr>
          <c:marker>
            <c:symbol val="none"/>
          </c:marker>
          <c:cat>
            <c:numRef>
              <c:f>'By Economy'!$L$213:$Z$213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  <c:extLst/>
            </c:numRef>
          </c:cat>
          <c:val>
            <c:numRef>
              <c:f>'By Economy'!$L$137:$Z$137</c:f>
              <c:numCache>
                <c:formatCode>0.0</c:formatCode>
                <c:ptCount val="15"/>
                <c:pt idx="0">
                  <c:v>5.7401854654775128</c:v>
                </c:pt>
                <c:pt idx="1">
                  <c:v>5.3116424698844886</c:v>
                </c:pt>
                <c:pt idx="2">
                  <c:v>4.9514384747759737</c:v>
                </c:pt>
                <c:pt idx="3">
                  <c:v>5.6346247167071599</c:v>
                </c:pt>
                <c:pt idx="4">
                  <c:v>6.3677128030089429</c:v>
                </c:pt>
                <c:pt idx="5">
                  <c:v>6.1997500058219774</c:v>
                </c:pt>
                <c:pt idx="6">
                  <c:v>8.0893094737617623</c:v>
                </c:pt>
                <c:pt idx="7">
                  <c:v>6.9859146253177196</c:v>
                </c:pt>
                <c:pt idx="8">
                  <c:v>8.1043382198789704</c:v>
                </c:pt>
                <c:pt idx="9">
                  <c:v>8.6399579762008631</c:v>
                </c:pt>
                <c:pt idx="10">
                  <c:v>9.7547014170554398</c:v>
                </c:pt>
                <c:pt idx="11">
                  <c:v>8.2589683307409629</c:v>
                </c:pt>
                <c:pt idx="12">
                  <c:v>7.8110816851216329</c:v>
                </c:pt>
                <c:pt idx="13">
                  <c:v>8.0842695613066144</c:v>
                </c:pt>
                <c:pt idx="14">
                  <c:v>10.193280573431847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A5A6-4B3D-AD69-9881AD381C5D}"/>
            </c:ext>
          </c:extLst>
        </c:ser>
        <c:ser>
          <c:idx val="2"/>
          <c:order val="3"/>
          <c:tx>
            <c:strRef>
              <c:f>'By Economy'!$A$142:$AE$142</c:f>
              <c:strCache>
                <c:ptCount val="31"/>
                <c:pt idx="0">
                  <c:v>Low Income developing economies </c:v>
                </c:pt>
              </c:strCache>
            </c:strRef>
          </c:tx>
          <c:spPr>
            <a:ln w="28575" cap="rnd">
              <a:solidFill>
                <a:srgbClr val="F58220"/>
              </a:solidFill>
              <a:round/>
            </a:ln>
            <a:effectLst/>
          </c:spPr>
          <c:marker>
            <c:symbol val="none"/>
          </c:marker>
          <c:cat>
            <c:numRef>
              <c:f>'By Economy'!$L$213:$Z$213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  <c:extLst/>
            </c:numRef>
          </c:cat>
          <c:val>
            <c:numRef>
              <c:f>'By Economy'!$L$172:$Z$172</c:f>
              <c:numCache>
                <c:formatCode>0.0</c:formatCode>
                <c:ptCount val="15"/>
                <c:pt idx="0">
                  <c:v>3.5914544560639099</c:v>
                </c:pt>
                <c:pt idx="1">
                  <c:v>3.5161259321955782</c:v>
                </c:pt>
                <c:pt idx="2">
                  <c:v>3.492833226328012</c:v>
                </c:pt>
                <c:pt idx="3">
                  <c:v>4.4597187387528612</c:v>
                </c:pt>
                <c:pt idx="4">
                  <c:v>5.3928406530753907</c:v>
                </c:pt>
                <c:pt idx="5">
                  <c:v>6.3168148954146073</c:v>
                </c:pt>
                <c:pt idx="6">
                  <c:v>6.4224526062427971</c:v>
                </c:pt>
                <c:pt idx="7">
                  <c:v>6.9843262639653982</c:v>
                </c:pt>
                <c:pt idx="8">
                  <c:v>7.3034258455785848</c:v>
                </c:pt>
                <c:pt idx="9">
                  <c:v>9.3376706587746483</c:v>
                </c:pt>
                <c:pt idx="10">
                  <c:v>9.1429100644355916</c:v>
                </c:pt>
                <c:pt idx="11">
                  <c:v>11.818110388577335</c:v>
                </c:pt>
                <c:pt idx="12">
                  <c:v>8.4468290077321928</c:v>
                </c:pt>
                <c:pt idx="13">
                  <c:v>8.0573358722960453</c:v>
                </c:pt>
                <c:pt idx="14">
                  <c:v>18.10712781980639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3-A5A6-4B3D-AD69-9881AD381C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68179599"/>
        <c:axId val="2068180559"/>
      </c:lineChart>
      <c:catAx>
        <c:axId val="20681795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2068180559"/>
        <c:crosses val="autoZero"/>
        <c:auto val="1"/>
        <c:lblAlgn val="ctr"/>
        <c:lblOffset val="100"/>
        <c:noMultiLvlLbl val="0"/>
      </c:catAx>
      <c:valAx>
        <c:axId val="20681805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20681795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910533939666175"/>
          <c:y val="0.34341214723099073"/>
          <c:w val="0.29320277997890287"/>
          <c:h val="0.270813761693248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0.72482</cdr:x>
      <cdr:y>0.94697</cdr:y>
    </cdr:from>
    <cdr:to>
      <cdr:x>0.86115</cdr:x>
      <cdr:y>1</cdr:y>
    </cdr:to>
    <cdr:sp macro="" textlink="">
      <cdr:nvSpPr>
        <cdr:cNvPr id="2" name="TextBox 3">
          <a:extLst xmlns:a="http://schemas.openxmlformats.org/drawingml/2006/main">
            <a:ext uri="{FF2B5EF4-FFF2-40B4-BE49-F238E27FC236}">
              <a16:creationId xmlns:a16="http://schemas.microsoft.com/office/drawing/2014/main" id="{9CED835B-4778-640D-58B3-6A932D1C7AF2}"/>
            </a:ext>
          </a:extLst>
        </cdr:cNvPr>
        <cdr:cNvSpPr txBox="1"/>
      </cdr:nvSpPr>
      <cdr:spPr>
        <a:xfrm xmlns:a="http://schemas.openxmlformats.org/drawingml/2006/main">
          <a:off x="6914022" y="4397218"/>
          <a:ext cx="1300420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dirty="0">
              <a:solidFill>
                <a:schemeClr val="accent1">
                  <a:lumMod val="75000"/>
                </a:schemeClr>
              </a:solidFill>
            </a:rPr>
            <a:t>Estimate</a:t>
          </a:r>
          <a:endParaRPr lang="en-CH" sz="10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16B8A8D-5B93-465D-A8D6-0E045BEC58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C138CB-87B3-41E8-9A46-78252CEE91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60CD7-E8DD-4922-BB4D-FEB8179586DB}" type="datetimeFigureOut">
              <a:rPr lang="en-US" smtClean="0"/>
              <a:t>5/13/25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2DC95D-35F5-4E8C-9082-3609C4AC4E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3A10E1-5C55-4CE3-841A-97D766B2E2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F45779-F0CE-4EF1-906E-9309319A9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679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C8E4E-A538-924F-8A29-C97281466577}" type="datetimeFigureOut">
              <a:rPr lang="en-US" smtClean="0"/>
              <a:t>5/13/25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FE59A-55DA-4D48-A409-8881800E0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83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67CC0-86C9-4B98-B426-59FE8F243B26}" type="slidenum">
              <a:rPr kumimoji="0" lang="en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917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2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1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3.svg"/><Relationship Id="rId4" Type="http://schemas.openxmlformats.org/officeDocument/2006/relationships/image" Target="../media/image11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3.svg"/><Relationship Id="rId5" Type="http://schemas.openxmlformats.org/officeDocument/2006/relationships/image" Target="../media/image11.png"/><Relationship Id="rId4" Type="http://schemas.openxmlformats.org/officeDocument/2006/relationships/image" Target="../media/image18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3.svg"/><Relationship Id="rId4" Type="http://schemas.openxmlformats.org/officeDocument/2006/relationships/image" Target="../media/image11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3.sv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3.svg"/><Relationship Id="rId4" Type="http://schemas.openxmlformats.org/officeDocument/2006/relationships/image" Target="../media/image11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impl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57721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b="1" i="0">
                <a:solidFill>
                  <a:srgbClr val="3098D2"/>
                </a:solidFill>
                <a:latin typeface="Helvetica Neue LT Std 75" panose="020B0604020202020204" pitchFamily="34" charset="0"/>
              </a:defRPr>
            </a:lvl1pPr>
          </a:lstStyle>
          <a:p>
            <a:r>
              <a:rPr lang="en-US" noProof="0" dirty="0"/>
              <a:t>Title of the presentation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456943"/>
            <a:ext cx="10515600" cy="84392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Helvetica Neue LT Std 45 Light" panose="020B04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Your subtitle goes here</a:t>
            </a:r>
          </a:p>
          <a:p>
            <a:pPr lvl="0"/>
            <a:endParaRPr 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20F4C3-FBB0-446F-B82A-7ACD1E89EBD6}"/>
              </a:ext>
            </a:extLst>
          </p:cNvPr>
          <p:cNvSpPr txBox="1"/>
          <p:nvPr userDrawn="1"/>
        </p:nvSpPr>
        <p:spPr>
          <a:xfrm>
            <a:off x="6621261" y="377780"/>
            <a:ext cx="48810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pc="90" baseline="0" dirty="0">
                <a:latin typeface="Helvetica Neue LT Std 45 Light" panose="020B0403020202020204"/>
              </a:rPr>
              <a:t>UNITED NATIONS CONFERENCE ON TRADE AND DEVELOPMENT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6627EBC-94E2-4AC2-97C9-9EB8F860DC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182" y="625134"/>
            <a:ext cx="1082088" cy="18034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EB33A35-827B-4728-A4D8-06020C5E35D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02673" y="5591503"/>
            <a:ext cx="744777" cy="92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963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Pictur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7B2CEB9-4050-4BCA-8B5F-A72FFA9C431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49180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239C795-AF17-4F3A-A717-D9A25B0C63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8870" y="5402613"/>
            <a:ext cx="744777" cy="92287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E9DA7F-5F5C-4919-80B2-7264E1392E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25650" y="5402263"/>
            <a:ext cx="8843963" cy="923925"/>
          </a:xfrm>
        </p:spPr>
        <p:txBody>
          <a:bodyPr>
            <a:noAutofit/>
          </a:bodyPr>
          <a:lstStyle>
            <a:lvl1pPr marL="0" indent="0">
              <a:buNone/>
              <a:defRPr sz="4400" baseline="0">
                <a:solidFill>
                  <a:schemeClr val="accent1"/>
                </a:solidFill>
                <a:latin typeface="HelveticaNeueLT Std Med" panose="020B0604020202020204" pitchFamily="34" charset="0"/>
              </a:defRPr>
            </a:lvl1pPr>
          </a:lstStyle>
          <a:p>
            <a:pPr>
              <a:lnSpc>
                <a:spcPct val="75000"/>
              </a:lnSpc>
            </a:pPr>
            <a:r>
              <a:rPr lang="en-US" dirty="0"/>
              <a:t>Title section</a:t>
            </a:r>
          </a:p>
        </p:txBody>
      </p:sp>
    </p:spTree>
    <p:extLst>
      <p:ext uri="{BB962C8B-B14F-4D97-AF65-F5344CB8AC3E}">
        <p14:creationId xmlns:p14="http://schemas.microsoft.com/office/powerpoint/2010/main" val="1768932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Picture top - 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7B2CEB9-4050-4BCA-8B5F-A72FFA9C431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49180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E9DA7F-5F5C-4919-80B2-7264E1392E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25650" y="5402263"/>
            <a:ext cx="8843963" cy="923925"/>
          </a:xfrm>
        </p:spPr>
        <p:txBody>
          <a:bodyPr>
            <a:noAutofit/>
          </a:bodyPr>
          <a:lstStyle>
            <a:lvl1pPr marL="0" indent="0">
              <a:buNone/>
              <a:defRPr sz="4400" baseline="0">
                <a:solidFill>
                  <a:schemeClr val="bg1"/>
                </a:solidFill>
                <a:latin typeface="HelveticaNeueLT Std Med" panose="020B0604020202020204" pitchFamily="34" charset="0"/>
              </a:defRPr>
            </a:lvl1pPr>
          </a:lstStyle>
          <a:p>
            <a:pPr>
              <a:lnSpc>
                <a:spcPct val="75000"/>
              </a:lnSpc>
            </a:pPr>
            <a:r>
              <a:rPr lang="en-US" dirty="0"/>
              <a:t>Title section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2801136-1629-43A9-AE3B-5958C0610E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3209" y="5402613"/>
            <a:ext cx="730438" cy="90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250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04E2AA53-0C82-4D6F-A1F0-7F1B8FD7B452}"/>
              </a:ext>
            </a:extLst>
          </p:cNvPr>
          <p:cNvSpPr/>
          <p:nvPr userDrawn="1"/>
        </p:nvSpPr>
        <p:spPr>
          <a:xfrm>
            <a:off x="5187077" y="4231884"/>
            <a:ext cx="1834577" cy="18345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E9DA7F-5F5C-4919-80B2-7264E1392E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00348" y="2064723"/>
            <a:ext cx="8843963" cy="923925"/>
          </a:xfrm>
        </p:spPr>
        <p:txBody>
          <a:bodyPr>
            <a:noAutofit/>
          </a:bodyPr>
          <a:lstStyle>
            <a:lvl1pPr marL="0" indent="0" algn="ctr">
              <a:buNone/>
              <a:defRPr sz="4400" baseline="0">
                <a:solidFill>
                  <a:schemeClr val="bg1"/>
                </a:solidFill>
                <a:latin typeface="HelveticaNeueLT Std Med" panose="020B0604020202020204" pitchFamily="34" charset="0"/>
              </a:defRPr>
            </a:lvl1pPr>
          </a:lstStyle>
          <a:p>
            <a:pPr>
              <a:lnSpc>
                <a:spcPct val="75000"/>
              </a:lnSpc>
            </a:pPr>
            <a:r>
              <a:rPr lang="en-US" dirty="0"/>
              <a:t>Title section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05D379B-F593-4800-B623-119CCEDD12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1978" y="4687735"/>
            <a:ext cx="744777" cy="92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999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white 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04E2AA53-0C82-4D6F-A1F0-7F1B8FD7B452}"/>
              </a:ext>
            </a:extLst>
          </p:cNvPr>
          <p:cNvSpPr/>
          <p:nvPr userDrawn="1"/>
        </p:nvSpPr>
        <p:spPr>
          <a:xfrm>
            <a:off x="5187077" y="4231884"/>
            <a:ext cx="1834577" cy="18345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E9DA7F-5F5C-4919-80B2-7264E1392E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00348" y="2064723"/>
            <a:ext cx="8843963" cy="923925"/>
          </a:xfrm>
        </p:spPr>
        <p:txBody>
          <a:bodyPr>
            <a:noAutofit/>
          </a:bodyPr>
          <a:lstStyle>
            <a:lvl1pPr marL="0" indent="0" algn="ctr">
              <a:buNone/>
              <a:defRPr sz="4400" baseline="0">
                <a:solidFill>
                  <a:schemeClr val="accent1"/>
                </a:solidFill>
                <a:latin typeface="HelveticaNeueLT Std Med" panose="020B0604020202020204" pitchFamily="34" charset="0"/>
              </a:defRPr>
            </a:lvl1pPr>
          </a:lstStyle>
          <a:p>
            <a:pPr>
              <a:lnSpc>
                <a:spcPct val="75000"/>
              </a:lnSpc>
            </a:pPr>
            <a:r>
              <a:rPr lang="en-US" dirty="0"/>
              <a:t>Title section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5B4CF8D-2467-412B-8850-0A179E46C4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46317" y="4696618"/>
            <a:ext cx="730438" cy="90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66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2AD82FC-3E39-4E34-A342-134C694CC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00136" y="1"/>
            <a:ext cx="5891864" cy="6858000"/>
          </a:xfrm>
          <a:custGeom>
            <a:avLst/>
            <a:gdLst>
              <a:gd name="connsiteX0" fmla="*/ 0 w 8980170"/>
              <a:gd name="connsiteY0" fmla="*/ 717406 h 6858000"/>
              <a:gd name="connsiteX1" fmla="*/ 3211830 w 8980170"/>
              <a:gd name="connsiteY1" fmla="*/ 717406 h 6858000"/>
              <a:gd name="connsiteX2" fmla="*/ 3211830 w 8980170"/>
              <a:gd name="connsiteY2" fmla="*/ 2001982 h 6858000"/>
              <a:gd name="connsiteX3" fmla="*/ 0 w 8980170"/>
              <a:gd name="connsiteY3" fmla="*/ 2001982 h 6858000"/>
              <a:gd name="connsiteX4" fmla="*/ 8608775 w 8980170"/>
              <a:gd name="connsiteY4" fmla="*/ 1 h 6858000"/>
              <a:gd name="connsiteX5" fmla="*/ 8980170 w 8980170"/>
              <a:gd name="connsiteY5" fmla="*/ 1 h 6858000"/>
              <a:gd name="connsiteX6" fmla="*/ 8980170 w 8980170"/>
              <a:gd name="connsiteY6" fmla="*/ 2917415 h 6858000"/>
              <a:gd name="connsiteX7" fmla="*/ 8269846 w 8980170"/>
              <a:gd name="connsiteY7" fmla="*/ 6858000 h 6858000"/>
              <a:gd name="connsiteX8" fmla="*/ 7372563 w 8980170"/>
              <a:gd name="connsiteY8" fmla="*/ 6858000 h 6858000"/>
              <a:gd name="connsiteX9" fmla="*/ 8494132 w 8980170"/>
              <a:gd name="connsiteY9" fmla="*/ 0 h 6858000"/>
              <a:gd name="connsiteX10" fmla="*/ 7257919 w 8980170"/>
              <a:gd name="connsiteY10" fmla="*/ 6858000 h 6858000"/>
              <a:gd name="connsiteX11" fmla="*/ 7085163 w 8980170"/>
              <a:gd name="connsiteY11" fmla="*/ 6858000 h 6858000"/>
              <a:gd name="connsiteX12" fmla="*/ 8321376 w 8980170"/>
              <a:gd name="connsiteY12" fmla="*/ 0 h 6858000"/>
              <a:gd name="connsiteX13" fmla="*/ 4324518 w 8980170"/>
              <a:gd name="connsiteY13" fmla="*/ 0 h 6858000"/>
              <a:gd name="connsiteX14" fmla="*/ 5440160 w 8980170"/>
              <a:gd name="connsiteY14" fmla="*/ 0 h 6858000"/>
              <a:gd name="connsiteX15" fmla="*/ 4203947 w 8980170"/>
              <a:gd name="connsiteY15" fmla="*/ 6858000 h 6858000"/>
              <a:gd name="connsiteX16" fmla="*/ 3088306 w 8980170"/>
              <a:gd name="connsiteY16" fmla="*/ 6858000 h 6858000"/>
              <a:gd name="connsiteX17" fmla="*/ 6148260 w 8980170"/>
              <a:gd name="connsiteY17" fmla="*/ 0 h 6858000"/>
              <a:gd name="connsiteX18" fmla="*/ 8217047 w 8980170"/>
              <a:gd name="connsiteY18" fmla="*/ 0 h 6858000"/>
              <a:gd name="connsiteX19" fmla="*/ 6980832 w 8980170"/>
              <a:gd name="connsiteY19" fmla="*/ 6858000 h 6858000"/>
              <a:gd name="connsiteX20" fmla="*/ 4912048 w 8980170"/>
              <a:gd name="connsiteY20" fmla="*/ 6858000 h 6858000"/>
              <a:gd name="connsiteX21" fmla="*/ 6044235 w 8980170"/>
              <a:gd name="connsiteY21" fmla="*/ 0 h 6858000"/>
              <a:gd name="connsiteX22" fmla="*/ 4808022 w 8980170"/>
              <a:gd name="connsiteY22" fmla="*/ 6858000 h 6858000"/>
              <a:gd name="connsiteX23" fmla="*/ 4307973 w 8980170"/>
              <a:gd name="connsiteY23" fmla="*/ 6858000 h 6858000"/>
              <a:gd name="connsiteX24" fmla="*/ 5544185 w 8980170"/>
              <a:gd name="connsiteY24" fmla="*/ 0 h 6858000"/>
              <a:gd name="connsiteX0" fmla="*/ 0 w 8980170"/>
              <a:gd name="connsiteY0" fmla="*/ 717406 h 6858000"/>
              <a:gd name="connsiteX1" fmla="*/ 3211830 w 8980170"/>
              <a:gd name="connsiteY1" fmla="*/ 717406 h 6858000"/>
              <a:gd name="connsiteX2" fmla="*/ 3405794 w 8980170"/>
              <a:gd name="connsiteY2" fmla="*/ 2182091 h 6858000"/>
              <a:gd name="connsiteX3" fmla="*/ 0 w 8980170"/>
              <a:gd name="connsiteY3" fmla="*/ 2001982 h 6858000"/>
              <a:gd name="connsiteX4" fmla="*/ 0 w 8980170"/>
              <a:gd name="connsiteY4" fmla="*/ 717406 h 6858000"/>
              <a:gd name="connsiteX5" fmla="*/ 8608775 w 8980170"/>
              <a:gd name="connsiteY5" fmla="*/ 1 h 6858000"/>
              <a:gd name="connsiteX6" fmla="*/ 8980170 w 8980170"/>
              <a:gd name="connsiteY6" fmla="*/ 1 h 6858000"/>
              <a:gd name="connsiteX7" fmla="*/ 8980170 w 8980170"/>
              <a:gd name="connsiteY7" fmla="*/ 2917415 h 6858000"/>
              <a:gd name="connsiteX8" fmla="*/ 8269846 w 8980170"/>
              <a:gd name="connsiteY8" fmla="*/ 6858000 h 6858000"/>
              <a:gd name="connsiteX9" fmla="*/ 7372563 w 8980170"/>
              <a:gd name="connsiteY9" fmla="*/ 6858000 h 6858000"/>
              <a:gd name="connsiteX10" fmla="*/ 8608775 w 8980170"/>
              <a:gd name="connsiteY10" fmla="*/ 1 h 6858000"/>
              <a:gd name="connsiteX11" fmla="*/ 8494132 w 8980170"/>
              <a:gd name="connsiteY11" fmla="*/ 0 h 6858000"/>
              <a:gd name="connsiteX12" fmla="*/ 7257919 w 8980170"/>
              <a:gd name="connsiteY12" fmla="*/ 6858000 h 6858000"/>
              <a:gd name="connsiteX13" fmla="*/ 7085163 w 8980170"/>
              <a:gd name="connsiteY13" fmla="*/ 6858000 h 6858000"/>
              <a:gd name="connsiteX14" fmla="*/ 8321376 w 8980170"/>
              <a:gd name="connsiteY14" fmla="*/ 0 h 6858000"/>
              <a:gd name="connsiteX15" fmla="*/ 8494132 w 8980170"/>
              <a:gd name="connsiteY15" fmla="*/ 0 h 6858000"/>
              <a:gd name="connsiteX16" fmla="*/ 4324518 w 8980170"/>
              <a:gd name="connsiteY16" fmla="*/ 0 h 6858000"/>
              <a:gd name="connsiteX17" fmla="*/ 5440160 w 8980170"/>
              <a:gd name="connsiteY17" fmla="*/ 0 h 6858000"/>
              <a:gd name="connsiteX18" fmla="*/ 4203947 w 8980170"/>
              <a:gd name="connsiteY18" fmla="*/ 6858000 h 6858000"/>
              <a:gd name="connsiteX19" fmla="*/ 3088306 w 8980170"/>
              <a:gd name="connsiteY19" fmla="*/ 6858000 h 6858000"/>
              <a:gd name="connsiteX20" fmla="*/ 4324518 w 8980170"/>
              <a:gd name="connsiteY20" fmla="*/ 0 h 6858000"/>
              <a:gd name="connsiteX21" fmla="*/ 6148260 w 8980170"/>
              <a:gd name="connsiteY21" fmla="*/ 0 h 6858000"/>
              <a:gd name="connsiteX22" fmla="*/ 8217047 w 8980170"/>
              <a:gd name="connsiteY22" fmla="*/ 0 h 6858000"/>
              <a:gd name="connsiteX23" fmla="*/ 6980832 w 8980170"/>
              <a:gd name="connsiteY23" fmla="*/ 6858000 h 6858000"/>
              <a:gd name="connsiteX24" fmla="*/ 4912048 w 8980170"/>
              <a:gd name="connsiteY24" fmla="*/ 6858000 h 6858000"/>
              <a:gd name="connsiteX25" fmla="*/ 6148260 w 8980170"/>
              <a:gd name="connsiteY25" fmla="*/ 0 h 6858000"/>
              <a:gd name="connsiteX26" fmla="*/ 6044235 w 8980170"/>
              <a:gd name="connsiteY26" fmla="*/ 0 h 6858000"/>
              <a:gd name="connsiteX27" fmla="*/ 4808022 w 8980170"/>
              <a:gd name="connsiteY27" fmla="*/ 6858000 h 6858000"/>
              <a:gd name="connsiteX28" fmla="*/ 4307973 w 8980170"/>
              <a:gd name="connsiteY28" fmla="*/ 6858000 h 6858000"/>
              <a:gd name="connsiteX29" fmla="*/ 5544185 w 8980170"/>
              <a:gd name="connsiteY29" fmla="*/ 0 h 6858000"/>
              <a:gd name="connsiteX30" fmla="*/ 6044235 w 8980170"/>
              <a:gd name="connsiteY30" fmla="*/ 0 h 6858000"/>
              <a:gd name="connsiteX0" fmla="*/ 0 w 8980170"/>
              <a:gd name="connsiteY0" fmla="*/ 717406 h 6858000"/>
              <a:gd name="connsiteX1" fmla="*/ 3211830 w 8980170"/>
              <a:gd name="connsiteY1" fmla="*/ 717406 h 6858000"/>
              <a:gd name="connsiteX2" fmla="*/ 3405794 w 8980170"/>
              <a:gd name="connsiteY2" fmla="*/ 2182091 h 6858000"/>
              <a:gd name="connsiteX3" fmla="*/ 0 w 8980170"/>
              <a:gd name="connsiteY3" fmla="*/ 2001982 h 6858000"/>
              <a:gd name="connsiteX4" fmla="*/ 0 w 8980170"/>
              <a:gd name="connsiteY4" fmla="*/ 717406 h 6858000"/>
              <a:gd name="connsiteX5" fmla="*/ 8608775 w 8980170"/>
              <a:gd name="connsiteY5" fmla="*/ 1 h 6858000"/>
              <a:gd name="connsiteX6" fmla="*/ 8980170 w 8980170"/>
              <a:gd name="connsiteY6" fmla="*/ 1 h 6858000"/>
              <a:gd name="connsiteX7" fmla="*/ 8980170 w 8980170"/>
              <a:gd name="connsiteY7" fmla="*/ 2917415 h 6858000"/>
              <a:gd name="connsiteX8" fmla="*/ 8269846 w 8980170"/>
              <a:gd name="connsiteY8" fmla="*/ 6858000 h 6858000"/>
              <a:gd name="connsiteX9" fmla="*/ 7372563 w 8980170"/>
              <a:gd name="connsiteY9" fmla="*/ 6858000 h 6858000"/>
              <a:gd name="connsiteX10" fmla="*/ 8608775 w 8980170"/>
              <a:gd name="connsiteY10" fmla="*/ 1 h 6858000"/>
              <a:gd name="connsiteX11" fmla="*/ 8494132 w 8980170"/>
              <a:gd name="connsiteY11" fmla="*/ 0 h 6858000"/>
              <a:gd name="connsiteX12" fmla="*/ 7257919 w 8980170"/>
              <a:gd name="connsiteY12" fmla="*/ 6858000 h 6858000"/>
              <a:gd name="connsiteX13" fmla="*/ 7085163 w 8980170"/>
              <a:gd name="connsiteY13" fmla="*/ 6858000 h 6858000"/>
              <a:gd name="connsiteX14" fmla="*/ 8321376 w 8980170"/>
              <a:gd name="connsiteY14" fmla="*/ 0 h 6858000"/>
              <a:gd name="connsiteX15" fmla="*/ 8494132 w 8980170"/>
              <a:gd name="connsiteY15" fmla="*/ 0 h 6858000"/>
              <a:gd name="connsiteX16" fmla="*/ 4324518 w 8980170"/>
              <a:gd name="connsiteY16" fmla="*/ 0 h 6858000"/>
              <a:gd name="connsiteX17" fmla="*/ 5440160 w 8980170"/>
              <a:gd name="connsiteY17" fmla="*/ 0 h 6858000"/>
              <a:gd name="connsiteX18" fmla="*/ 4203947 w 8980170"/>
              <a:gd name="connsiteY18" fmla="*/ 6858000 h 6858000"/>
              <a:gd name="connsiteX19" fmla="*/ 3088306 w 8980170"/>
              <a:gd name="connsiteY19" fmla="*/ 6858000 h 6858000"/>
              <a:gd name="connsiteX20" fmla="*/ 4324518 w 8980170"/>
              <a:gd name="connsiteY20" fmla="*/ 0 h 6858000"/>
              <a:gd name="connsiteX21" fmla="*/ 6148260 w 8980170"/>
              <a:gd name="connsiteY21" fmla="*/ 0 h 6858000"/>
              <a:gd name="connsiteX22" fmla="*/ 8217047 w 8980170"/>
              <a:gd name="connsiteY22" fmla="*/ 0 h 6858000"/>
              <a:gd name="connsiteX23" fmla="*/ 6980832 w 8980170"/>
              <a:gd name="connsiteY23" fmla="*/ 6858000 h 6858000"/>
              <a:gd name="connsiteX24" fmla="*/ 4912048 w 8980170"/>
              <a:gd name="connsiteY24" fmla="*/ 6858000 h 6858000"/>
              <a:gd name="connsiteX25" fmla="*/ 6148260 w 8980170"/>
              <a:gd name="connsiteY25" fmla="*/ 0 h 6858000"/>
              <a:gd name="connsiteX26" fmla="*/ 6044235 w 8980170"/>
              <a:gd name="connsiteY26" fmla="*/ 0 h 6858000"/>
              <a:gd name="connsiteX27" fmla="*/ 4808022 w 8980170"/>
              <a:gd name="connsiteY27" fmla="*/ 6858000 h 6858000"/>
              <a:gd name="connsiteX28" fmla="*/ 4307973 w 8980170"/>
              <a:gd name="connsiteY28" fmla="*/ 6858000 h 6858000"/>
              <a:gd name="connsiteX29" fmla="*/ 5544185 w 8980170"/>
              <a:gd name="connsiteY29" fmla="*/ 0 h 6858000"/>
              <a:gd name="connsiteX30" fmla="*/ 6044235 w 8980170"/>
              <a:gd name="connsiteY30" fmla="*/ 0 h 6858000"/>
              <a:gd name="connsiteX0" fmla="*/ 0 w 8980170"/>
              <a:gd name="connsiteY0" fmla="*/ 717406 h 6858000"/>
              <a:gd name="connsiteX1" fmla="*/ 3211830 w 8980170"/>
              <a:gd name="connsiteY1" fmla="*/ 717406 h 6858000"/>
              <a:gd name="connsiteX2" fmla="*/ 0 w 8980170"/>
              <a:gd name="connsiteY2" fmla="*/ 2001982 h 6858000"/>
              <a:gd name="connsiteX3" fmla="*/ 0 w 8980170"/>
              <a:gd name="connsiteY3" fmla="*/ 717406 h 6858000"/>
              <a:gd name="connsiteX4" fmla="*/ 8608775 w 8980170"/>
              <a:gd name="connsiteY4" fmla="*/ 1 h 6858000"/>
              <a:gd name="connsiteX5" fmla="*/ 8980170 w 8980170"/>
              <a:gd name="connsiteY5" fmla="*/ 1 h 6858000"/>
              <a:gd name="connsiteX6" fmla="*/ 8980170 w 8980170"/>
              <a:gd name="connsiteY6" fmla="*/ 2917415 h 6858000"/>
              <a:gd name="connsiteX7" fmla="*/ 8269846 w 8980170"/>
              <a:gd name="connsiteY7" fmla="*/ 6858000 h 6858000"/>
              <a:gd name="connsiteX8" fmla="*/ 7372563 w 8980170"/>
              <a:gd name="connsiteY8" fmla="*/ 6858000 h 6858000"/>
              <a:gd name="connsiteX9" fmla="*/ 8608775 w 8980170"/>
              <a:gd name="connsiteY9" fmla="*/ 1 h 6858000"/>
              <a:gd name="connsiteX10" fmla="*/ 8494132 w 8980170"/>
              <a:gd name="connsiteY10" fmla="*/ 0 h 6858000"/>
              <a:gd name="connsiteX11" fmla="*/ 7257919 w 8980170"/>
              <a:gd name="connsiteY11" fmla="*/ 6858000 h 6858000"/>
              <a:gd name="connsiteX12" fmla="*/ 7085163 w 8980170"/>
              <a:gd name="connsiteY12" fmla="*/ 6858000 h 6858000"/>
              <a:gd name="connsiteX13" fmla="*/ 8321376 w 8980170"/>
              <a:gd name="connsiteY13" fmla="*/ 0 h 6858000"/>
              <a:gd name="connsiteX14" fmla="*/ 8494132 w 8980170"/>
              <a:gd name="connsiteY14" fmla="*/ 0 h 6858000"/>
              <a:gd name="connsiteX15" fmla="*/ 4324518 w 8980170"/>
              <a:gd name="connsiteY15" fmla="*/ 0 h 6858000"/>
              <a:gd name="connsiteX16" fmla="*/ 5440160 w 8980170"/>
              <a:gd name="connsiteY16" fmla="*/ 0 h 6858000"/>
              <a:gd name="connsiteX17" fmla="*/ 4203947 w 8980170"/>
              <a:gd name="connsiteY17" fmla="*/ 6858000 h 6858000"/>
              <a:gd name="connsiteX18" fmla="*/ 3088306 w 8980170"/>
              <a:gd name="connsiteY18" fmla="*/ 6858000 h 6858000"/>
              <a:gd name="connsiteX19" fmla="*/ 4324518 w 8980170"/>
              <a:gd name="connsiteY19" fmla="*/ 0 h 6858000"/>
              <a:gd name="connsiteX20" fmla="*/ 6148260 w 8980170"/>
              <a:gd name="connsiteY20" fmla="*/ 0 h 6858000"/>
              <a:gd name="connsiteX21" fmla="*/ 8217047 w 8980170"/>
              <a:gd name="connsiteY21" fmla="*/ 0 h 6858000"/>
              <a:gd name="connsiteX22" fmla="*/ 6980832 w 8980170"/>
              <a:gd name="connsiteY22" fmla="*/ 6858000 h 6858000"/>
              <a:gd name="connsiteX23" fmla="*/ 4912048 w 8980170"/>
              <a:gd name="connsiteY23" fmla="*/ 6858000 h 6858000"/>
              <a:gd name="connsiteX24" fmla="*/ 6148260 w 8980170"/>
              <a:gd name="connsiteY24" fmla="*/ 0 h 6858000"/>
              <a:gd name="connsiteX25" fmla="*/ 6044235 w 8980170"/>
              <a:gd name="connsiteY25" fmla="*/ 0 h 6858000"/>
              <a:gd name="connsiteX26" fmla="*/ 4808022 w 8980170"/>
              <a:gd name="connsiteY26" fmla="*/ 6858000 h 6858000"/>
              <a:gd name="connsiteX27" fmla="*/ 4307973 w 8980170"/>
              <a:gd name="connsiteY27" fmla="*/ 6858000 h 6858000"/>
              <a:gd name="connsiteX28" fmla="*/ 5544185 w 8980170"/>
              <a:gd name="connsiteY28" fmla="*/ 0 h 6858000"/>
              <a:gd name="connsiteX29" fmla="*/ 6044235 w 8980170"/>
              <a:gd name="connsiteY29" fmla="*/ 0 h 6858000"/>
              <a:gd name="connsiteX0" fmla="*/ 0 w 8980170"/>
              <a:gd name="connsiteY0" fmla="*/ 717406 h 6858000"/>
              <a:gd name="connsiteX1" fmla="*/ 3211830 w 8980170"/>
              <a:gd name="connsiteY1" fmla="*/ 717406 h 6858000"/>
              <a:gd name="connsiteX2" fmla="*/ 0 w 8980170"/>
              <a:gd name="connsiteY2" fmla="*/ 2001982 h 6858000"/>
              <a:gd name="connsiteX3" fmla="*/ 0 w 8980170"/>
              <a:gd name="connsiteY3" fmla="*/ 717406 h 6858000"/>
              <a:gd name="connsiteX4" fmla="*/ 8608775 w 8980170"/>
              <a:gd name="connsiteY4" fmla="*/ 1 h 6858000"/>
              <a:gd name="connsiteX5" fmla="*/ 8980170 w 8980170"/>
              <a:gd name="connsiteY5" fmla="*/ 1 h 6858000"/>
              <a:gd name="connsiteX6" fmla="*/ 8980170 w 8980170"/>
              <a:gd name="connsiteY6" fmla="*/ 2917415 h 6858000"/>
              <a:gd name="connsiteX7" fmla="*/ 8269846 w 8980170"/>
              <a:gd name="connsiteY7" fmla="*/ 6858000 h 6858000"/>
              <a:gd name="connsiteX8" fmla="*/ 7372563 w 8980170"/>
              <a:gd name="connsiteY8" fmla="*/ 6858000 h 6858000"/>
              <a:gd name="connsiteX9" fmla="*/ 8608775 w 8980170"/>
              <a:gd name="connsiteY9" fmla="*/ 1 h 6858000"/>
              <a:gd name="connsiteX10" fmla="*/ 8494132 w 8980170"/>
              <a:gd name="connsiteY10" fmla="*/ 0 h 6858000"/>
              <a:gd name="connsiteX11" fmla="*/ 7257919 w 8980170"/>
              <a:gd name="connsiteY11" fmla="*/ 6858000 h 6858000"/>
              <a:gd name="connsiteX12" fmla="*/ 7085163 w 8980170"/>
              <a:gd name="connsiteY12" fmla="*/ 6858000 h 6858000"/>
              <a:gd name="connsiteX13" fmla="*/ 8321376 w 8980170"/>
              <a:gd name="connsiteY13" fmla="*/ 0 h 6858000"/>
              <a:gd name="connsiteX14" fmla="*/ 8494132 w 8980170"/>
              <a:gd name="connsiteY14" fmla="*/ 0 h 6858000"/>
              <a:gd name="connsiteX15" fmla="*/ 4324518 w 8980170"/>
              <a:gd name="connsiteY15" fmla="*/ 0 h 6858000"/>
              <a:gd name="connsiteX16" fmla="*/ 5440160 w 8980170"/>
              <a:gd name="connsiteY16" fmla="*/ 0 h 6858000"/>
              <a:gd name="connsiteX17" fmla="*/ 4203947 w 8980170"/>
              <a:gd name="connsiteY17" fmla="*/ 6858000 h 6858000"/>
              <a:gd name="connsiteX18" fmla="*/ 3088306 w 8980170"/>
              <a:gd name="connsiteY18" fmla="*/ 6858000 h 6858000"/>
              <a:gd name="connsiteX19" fmla="*/ 4324518 w 8980170"/>
              <a:gd name="connsiteY19" fmla="*/ 0 h 6858000"/>
              <a:gd name="connsiteX20" fmla="*/ 6148260 w 8980170"/>
              <a:gd name="connsiteY20" fmla="*/ 0 h 6858000"/>
              <a:gd name="connsiteX21" fmla="*/ 8217047 w 8980170"/>
              <a:gd name="connsiteY21" fmla="*/ 0 h 6858000"/>
              <a:gd name="connsiteX22" fmla="*/ 6980832 w 8980170"/>
              <a:gd name="connsiteY22" fmla="*/ 6858000 h 6858000"/>
              <a:gd name="connsiteX23" fmla="*/ 4912048 w 8980170"/>
              <a:gd name="connsiteY23" fmla="*/ 6858000 h 6858000"/>
              <a:gd name="connsiteX24" fmla="*/ 6148260 w 8980170"/>
              <a:gd name="connsiteY24" fmla="*/ 0 h 6858000"/>
              <a:gd name="connsiteX25" fmla="*/ 6044235 w 8980170"/>
              <a:gd name="connsiteY25" fmla="*/ 0 h 6858000"/>
              <a:gd name="connsiteX26" fmla="*/ 4808022 w 8980170"/>
              <a:gd name="connsiteY26" fmla="*/ 6858000 h 6858000"/>
              <a:gd name="connsiteX27" fmla="*/ 4307973 w 8980170"/>
              <a:gd name="connsiteY27" fmla="*/ 6858000 h 6858000"/>
              <a:gd name="connsiteX28" fmla="*/ 5544185 w 8980170"/>
              <a:gd name="connsiteY28" fmla="*/ 0 h 6858000"/>
              <a:gd name="connsiteX29" fmla="*/ 6044235 w 8980170"/>
              <a:gd name="connsiteY29" fmla="*/ 0 h 6858000"/>
              <a:gd name="connsiteX0" fmla="*/ 0 w 8980170"/>
              <a:gd name="connsiteY0" fmla="*/ 717406 h 6858000"/>
              <a:gd name="connsiteX1" fmla="*/ 0 w 8980170"/>
              <a:gd name="connsiteY1" fmla="*/ 2001982 h 6858000"/>
              <a:gd name="connsiteX2" fmla="*/ 0 w 8980170"/>
              <a:gd name="connsiteY2" fmla="*/ 717406 h 6858000"/>
              <a:gd name="connsiteX3" fmla="*/ 8608775 w 8980170"/>
              <a:gd name="connsiteY3" fmla="*/ 1 h 6858000"/>
              <a:gd name="connsiteX4" fmla="*/ 8980170 w 8980170"/>
              <a:gd name="connsiteY4" fmla="*/ 1 h 6858000"/>
              <a:gd name="connsiteX5" fmla="*/ 8980170 w 8980170"/>
              <a:gd name="connsiteY5" fmla="*/ 2917415 h 6858000"/>
              <a:gd name="connsiteX6" fmla="*/ 8269846 w 8980170"/>
              <a:gd name="connsiteY6" fmla="*/ 6858000 h 6858000"/>
              <a:gd name="connsiteX7" fmla="*/ 7372563 w 8980170"/>
              <a:gd name="connsiteY7" fmla="*/ 6858000 h 6858000"/>
              <a:gd name="connsiteX8" fmla="*/ 8608775 w 8980170"/>
              <a:gd name="connsiteY8" fmla="*/ 1 h 6858000"/>
              <a:gd name="connsiteX9" fmla="*/ 8494132 w 8980170"/>
              <a:gd name="connsiteY9" fmla="*/ 0 h 6858000"/>
              <a:gd name="connsiteX10" fmla="*/ 7257919 w 8980170"/>
              <a:gd name="connsiteY10" fmla="*/ 6858000 h 6858000"/>
              <a:gd name="connsiteX11" fmla="*/ 7085163 w 8980170"/>
              <a:gd name="connsiteY11" fmla="*/ 6858000 h 6858000"/>
              <a:gd name="connsiteX12" fmla="*/ 8321376 w 8980170"/>
              <a:gd name="connsiteY12" fmla="*/ 0 h 6858000"/>
              <a:gd name="connsiteX13" fmla="*/ 8494132 w 8980170"/>
              <a:gd name="connsiteY13" fmla="*/ 0 h 6858000"/>
              <a:gd name="connsiteX14" fmla="*/ 4324518 w 8980170"/>
              <a:gd name="connsiteY14" fmla="*/ 0 h 6858000"/>
              <a:gd name="connsiteX15" fmla="*/ 5440160 w 8980170"/>
              <a:gd name="connsiteY15" fmla="*/ 0 h 6858000"/>
              <a:gd name="connsiteX16" fmla="*/ 4203947 w 8980170"/>
              <a:gd name="connsiteY16" fmla="*/ 6858000 h 6858000"/>
              <a:gd name="connsiteX17" fmla="*/ 3088306 w 8980170"/>
              <a:gd name="connsiteY17" fmla="*/ 6858000 h 6858000"/>
              <a:gd name="connsiteX18" fmla="*/ 4324518 w 8980170"/>
              <a:gd name="connsiteY18" fmla="*/ 0 h 6858000"/>
              <a:gd name="connsiteX19" fmla="*/ 6148260 w 8980170"/>
              <a:gd name="connsiteY19" fmla="*/ 0 h 6858000"/>
              <a:gd name="connsiteX20" fmla="*/ 8217047 w 8980170"/>
              <a:gd name="connsiteY20" fmla="*/ 0 h 6858000"/>
              <a:gd name="connsiteX21" fmla="*/ 6980832 w 8980170"/>
              <a:gd name="connsiteY21" fmla="*/ 6858000 h 6858000"/>
              <a:gd name="connsiteX22" fmla="*/ 4912048 w 8980170"/>
              <a:gd name="connsiteY22" fmla="*/ 6858000 h 6858000"/>
              <a:gd name="connsiteX23" fmla="*/ 6148260 w 8980170"/>
              <a:gd name="connsiteY23" fmla="*/ 0 h 6858000"/>
              <a:gd name="connsiteX24" fmla="*/ 6044235 w 8980170"/>
              <a:gd name="connsiteY24" fmla="*/ 0 h 6858000"/>
              <a:gd name="connsiteX25" fmla="*/ 4808022 w 8980170"/>
              <a:gd name="connsiteY25" fmla="*/ 6858000 h 6858000"/>
              <a:gd name="connsiteX26" fmla="*/ 4307973 w 8980170"/>
              <a:gd name="connsiteY26" fmla="*/ 6858000 h 6858000"/>
              <a:gd name="connsiteX27" fmla="*/ 5544185 w 8980170"/>
              <a:gd name="connsiteY27" fmla="*/ 0 h 6858000"/>
              <a:gd name="connsiteX28" fmla="*/ 6044235 w 8980170"/>
              <a:gd name="connsiteY28" fmla="*/ 0 h 6858000"/>
              <a:gd name="connsiteX0" fmla="*/ 0 w 8980170"/>
              <a:gd name="connsiteY0" fmla="*/ 717406 h 6858000"/>
              <a:gd name="connsiteX1" fmla="*/ 0 w 8980170"/>
              <a:gd name="connsiteY1" fmla="*/ 2001982 h 6858000"/>
              <a:gd name="connsiteX2" fmla="*/ 0 w 8980170"/>
              <a:gd name="connsiteY2" fmla="*/ 717406 h 6858000"/>
              <a:gd name="connsiteX3" fmla="*/ 8608775 w 8980170"/>
              <a:gd name="connsiteY3" fmla="*/ 1 h 6858000"/>
              <a:gd name="connsiteX4" fmla="*/ 8980170 w 8980170"/>
              <a:gd name="connsiteY4" fmla="*/ 1 h 6858000"/>
              <a:gd name="connsiteX5" fmla="*/ 8980170 w 8980170"/>
              <a:gd name="connsiteY5" fmla="*/ 2917415 h 6858000"/>
              <a:gd name="connsiteX6" fmla="*/ 8269846 w 8980170"/>
              <a:gd name="connsiteY6" fmla="*/ 6858000 h 6858000"/>
              <a:gd name="connsiteX7" fmla="*/ 7372563 w 8980170"/>
              <a:gd name="connsiteY7" fmla="*/ 6858000 h 6858000"/>
              <a:gd name="connsiteX8" fmla="*/ 8608775 w 8980170"/>
              <a:gd name="connsiteY8" fmla="*/ 1 h 6858000"/>
              <a:gd name="connsiteX9" fmla="*/ 8494132 w 8980170"/>
              <a:gd name="connsiteY9" fmla="*/ 0 h 6858000"/>
              <a:gd name="connsiteX10" fmla="*/ 7257919 w 8980170"/>
              <a:gd name="connsiteY10" fmla="*/ 6858000 h 6858000"/>
              <a:gd name="connsiteX11" fmla="*/ 7085163 w 8980170"/>
              <a:gd name="connsiteY11" fmla="*/ 6858000 h 6858000"/>
              <a:gd name="connsiteX12" fmla="*/ 8321376 w 8980170"/>
              <a:gd name="connsiteY12" fmla="*/ 0 h 6858000"/>
              <a:gd name="connsiteX13" fmla="*/ 8494132 w 8980170"/>
              <a:gd name="connsiteY13" fmla="*/ 0 h 6858000"/>
              <a:gd name="connsiteX14" fmla="*/ 4324518 w 8980170"/>
              <a:gd name="connsiteY14" fmla="*/ 0 h 6858000"/>
              <a:gd name="connsiteX15" fmla="*/ 5440160 w 8980170"/>
              <a:gd name="connsiteY15" fmla="*/ 0 h 6858000"/>
              <a:gd name="connsiteX16" fmla="*/ 4203947 w 8980170"/>
              <a:gd name="connsiteY16" fmla="*/ 6858000 h 6858000"/>
              <a:gd name="connsiteX17" fmla="*/ 3088306 w 8980170"/>
              <a:gd name="connsiteY17" fmla="*/ 6858000 h 6858000"/>
              <a:gd name="connsiteX18" fmla="*/ 4324518 w 8980170"/>
              <a:gd name="connsiteY18" fmla="*/ 0 h 6858000"/>
              <a:gd name="connsiteX19" fmla="*/ 6148260 w 8980170"/>
              <a:gd name="connsiteY19" fmla="*/ 0 h 6858000"/>
              <a:gd name="connsiteX20" fmla="*/ 8217047 w 8980170"/>
              <a:gd name="connsiteY20" fmla="*/ 0 h 6858000"/>
              <a:gd name="connsiteX21" fmla="*/ 6980832 w 8980170"/>
              <a:gd name="connsiteY21" fmla="*/ 6858000 h 6858000"/>
              <a:gd name="connsiteX22" fmla="*/ 4912048 w 8980170"/>
              <a:gd name="connsiteY22" fmla="*/ 6858000 h 6858000"/>
              <a:gd name="connsiteX23" fmla="*/ 6148260 w 8980170"/>
              <a:gd name="connsiteY23" fmla="*/ 0 h 6858000"/>
              <a:gd name="connsiteX24" fmla="*/ 6044235 w 8980170"/>
              <a:gd name="connsiteY24" fmla="*/ 0 h 6858000"/>
              <a:gd name="connsiteX25" fmla="*/ 4808022 w 8980170"/>
              <a:gd name="connsiteY25" fmla="*/ 6858000 h 6858000"/>
              <a:gd name="connsiteX26" fmla="*/ 4307973 w 8980170"/>
              <a:gd name="connsiteY26" fmla="*/ 6858000 h 6858000"/>
              <a:gd name="connsiteX27" fmla="*/ 5544185 w 8980170"/>
              <a:gd name="connsiteY27" fmla="*/ 0 h 6858000"/>
              <a:gd name="connsiteX28" fmla="*/ 6044235 w 8980170"/>
              <a:gd name="connsiteY28" fmla="*/ 0 h 6858000"/>
              <a:gd name="connsiteX0" fmla="*/ 5520469 w 5891864"/>
              <a:gd name="connsiteY0" fmla="*/ 1 h 6858000"/>
              <a:gd name="connsiteX1" fmla="*/ 5891864 w 5891864"/>
              <a:gd name="connsiteY1" fmla="*/ 1 h 6858000"/>
              <a:gd name="connsiteX2" fmla="*/ 5891864 w 5891864"/>
              <a:gd name="connsiteY2" fmla="*/ 2917415 h 6858000"/>
              <a:gd name="connsiteX3" fmla="*/ 5181540 w 5891864"/>
              <a:gd name="connsiteY3" fmla="*/ 6858000 h 6858000"/>
              <a:gd name="connsiteX4" fmla="*/ 4284257 w 5891864"/>
              <a:gd name="connsiteY4" fmla="*/ 6858000 h 6858000"/>
              <a:gd name="connsiteX5" fmla="*/ 5520469 w 5891864"/>
              <a:gd name="connsiteY5" fmla="*/ 1 h 6858000"/>
              <a:gd name="connsiteX6" fmla="*/ 5405826 w 5891864"/>
              <a:gd name="connsiteY6" fmla="*/ 0 h 6858000"/>
              <a:gd name="connsiteX7" fmla="*/ 4169613 w 5891864"/>
              <a:gd name="connsiteY7" fmla="*/ 6858000 h 6858000"/>
              <a:gd name="connsiteX8" fmla="*/ 3996857 w 5891864"/>
              <a:gd name="connsiteY8" fmla="*/ 6858000 h 6858000"/>
              <a:gd name="connsiteX9" fmla="*/ 5233070 w 5891864"/>
              <a:gd name="connsiteY9" fmla="*/ 0 h 6858000"/>
              <a:gd name="connsiteX10" fmla="*/ 5405826 w 5891864"/>
              <a:gd name="connsiteY10" fmla="*/ 0 h 6858000"/>
              <a:gd name="connsiteX11" fmla="*/ 1236212 w 5891864"/>
              <a:gd name="connsiteY11" fmla="*/ 0 h 6858000"/>
              <a:gd name="connsiteX12" fmla="*/ 2351854 w 5891864"/>
              <a:gd name="connsiteY12" fmla="*/ 0 h 6858000"/>
              <a:gd name="connsiteX13" fmla="*/ 1115641 w 5891864"/>
              <a:gd name="connsiteY13" fmla="*/ 6858000 h 6858000"/>
              <a:gd name="connsiteX14" fmla="*/ 0 w 5891864"/>
              <a:gd name="connsiteY14" fmla="*/ 6858000 h 6858000"/>
              <a:gd name="connsiteX15" fmla="*/ 1236212 w 5891864"/>
              <a:gd name="connsiteY15" fmla="*/ 0 h 6858000"/>
              <a:gd name="connsiteX16" fmla="*/ 3059954 w 5891864"/>
              <a:gd name="connsiteY16" fmla="*/ 0 h 6858000"/>
              <a:gd name="connsiteX17" fmla="*/ 5128741 w 5891864"/>
              <a:gd name="connsiteY17" fmla="*/ 0 h 6858000"/>
              <a:gd name="connsiteX18" fmla="*/ 3892526 w 5891864"/>
              <a:gd name="connsiteY18" fmla="*/ 6858000 h 6858000"/>
              <a:gd name="connsiteX19" fmla="*/ 1823742 w 5891864"/>
              <a:gd name="connsiteY19" fmla="*/ 6858000 h 6858000"/>
              <a:gd name="connsiteX20" fmla="*/ 3059954 w 5891864"/>
              <a:gd name="connsiteY20" fmla="*/ 0 h 6858000"/>
              <a:gd name="connsiteX21" fmla="*/ 2955929 w 5891864"/>
              <a:gd name="connsiteY21" fmla="*/ 0 h 6858000"/>
              <a:gd name="connsiteX22" fmla="*/ 1719716 w 5891864"/>
              <a:gd name="connsiteY22" fmla="*/ 6858000 h 6858000"/>
              <a:gd name="connsiteX23" fmla="*/ 1219667 w 5891864"/>
              <a:gd name="connsiteY23" fmla="*/ 6858000 h 6858000"/>
              <a:gd name="connsiteX24" fmla="*/ 2455879 w 5891864"/>
              <a:gd name="connsiteY24" fmla="*/ 0 h 6858000"/>
              <a:gd name="connsiteX25" fmla="*/ 2955929 w 5891864"/>
              <a:gd name="connsiteY2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891864" h="6858000">
                <a:moveTo>
                  <a:pt x="5520469" y="1"/>
                </a:moveTo>
                <a:lnTo>
                  <a:pt x="5891864" y="1"/>
                </a:lnTo>
                <a:lnTo>
                  <a:pt x="5891864" y="2917415"/>
                </a:lnTo>
                <a:lnTo>
                  <a:pt x="5181540" y="6858000"/>
                </a:lnTo>
                <a:lnTo>
                  <a:pt x="4284257" y="6858000"/>
                </a:lnTo>
                <a:lnTo>
                  <a:pt x="5520469" y="1"/>
                </a:lnTo>
                <a:close/>
                <a:moveTo>
                  <a:pt x="5405826" y="0"/>
                </a:moveTo>
                <a:lnTo>
                  <a:pt x="4169613" y="6858000"/>
                </a:lnTo>
                <a:lnTo>
                  <a:pt x="3996857" y="6858000"/>
                </a:lnTo>
                <a:lnTo>
                  <a:pt x="5233070" y="0"/>
                </a:lnTo>
                <a:lnTo>
                  <a:pt x="5405826" y="0"/>
                </a:lnTo>
                <a:close/>
                <a:moveTo>
                  <a:pt x="1236212" y="0"/>
                </a:moveTo>
                <a:lnTo>
                  <a:pt x="2351854" y="0"/>
                </a:lnTo>
                <a:lnTo>
                  <a:pt x="1115641" y="6858000"/>
                </a:lnTo>
                <a:lnTo>
                  <a:pt x="0" y="6858000"/>
                </a:lnTo>
                <a:lnTo>
                  <a:pt x="1236212" y="0"/>
                </a:lnTo>
                <a:close/>
                <a:moveTo>
                  <a:pt x="3059954" y="0"/>
                </a:moveTo>
                <a:lnTo>
                  <a:pt x="5128741" y="0"/>
                </a:lnTo>
                <a:lnTo>
                  <a:pt x="3892526" y="6858000"/>
                </a:lnTo>
                <a:lnTo>
                  <a:pt x="1823742" y="6858000"/>
                </a:lnTo>
                <a:lnTo>
                  <a:pt x="3059954" y="0"/>
                </a:lnTo>
                <a:close/>
                <a:moveTo>
                  <a:pt x="2955929" y="0"/>
                </a:moveTo>
                <a:lnTo>
                  <a:pt x="1719716" y="6858000"/>
                </a:lnTo>
                <a:lnTo>
                  <a:pt x="1219667" y="6858000"/>
                </a:lnTo>
                <a:lnTo>
                  <a:pt x="2455879" y="0"/>
                </a:lnTo>
                <a:lnTo>
                  <a:pt x="2955929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239C795-AF17-4F3A-A717-D9A25B0C63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8870" y="5402613"/>
            <a:ext cx="744777" cy="92287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E9DA7F-5F5C-4919-80B2-7264E1392E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8870" y="2126673"/>
            <a:ext cx="5685786" cy="1911927"/>
          </a:xfrm>
        </p:spPr>
        <p:txBody>
          <a:bodyPr>
            <a:noAutofit/>
          </a:bodyPr>
          <a:lstStyle>
            <a:lvl1pPr marL="0" indent="0">
              <a:buNone/>
              <a:defRPr sz="4400" baseline="0">
                <a:solidFill>
                  <a:schemeClr val="accent1"/>
                </a:solidFill>
                <a:latin typeface="HelveticaNeueLT Std Med" panose="020B0604020202020204" pitchFamily="34" charset="0"/>
              </a:defRPr>
            </a:lvl1pPr>
          </a:lstStyle>
          <a:p>
            <a:pPr>
              <a:lnSpc>
                <a:spcPct val="75000"/>
              </a:lnSpc>
            </a:pPr>
            <a:r>
              <a:rPr lang="en-US" dirty="0"/>
              <a:t>Title section</a:t>
            </a:r>
          </a:p>
        </p:txBody>
      </p:sp>
    </p:spTree>
    <p:extLst>
      <p:ext uri="{BB962C8B-B14F-4D97-AF65-F5344CB8AC3E}">
        <p14:creationId xmlns:p14="http://schemas.microsoft.com/office/powerpoint/2010/main" val="3222601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Picture right - blu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E7EB3F5-C46F-41E0-A382-E0746385D6A9}"/>
              </a:ext>
            </a:extLst>
          </p:cNvPr>
          <p:cNvSpPr/>
          <p:nvPr userDrawn="1"/>
        </p:nvSpPr>
        <p:spPr>
          <a:xfrm>
            <a:off x="-9525" y="-9525"/>
            <a:ext cx="7429500" cy="6877050"/>
          </a:xfrm>
          <a:custGeom>
            <a:avLst/>
            <a:gdLst>
              <a:gd name="connsiteX0" fmla="*/ 0 w 7429500"/>
              <a:gd name="connsiteY0" fmla="*/ 9525 h 6877050"/>
              <a:gd name="connsiteX1" fmla="*/ 9525 w 7429500"/>
              <a:gd name="connsiteY1" fmla="*/ 6877050 h 6877050"/>
              <a:gd name="connsiteX2" fmla="*/ 6200775 w 7429500"/>
              <a:gd name="connsiteY2" fmla="*/ 6867525 h 6877050"/>
              <a:gd name="connsiteX3" fmla="*/ 7429500 w 7429500"/>
              <a:gd name="connsiteY3" fmla="*/ 0 h 6877050"/>
              <a:gd name="connsiteX4" fmla="*/ 0 w 7429500"/>
              <a:gd name="connsiteY4" fmla="*/ 9525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9500" h="6877050">
                <a:moveTo>
                  <a:pt x="0" y="9525"/>
                </a:moveTo>
                <a:lnTo>
                  <a:pt x="9525" y="6877050"/>
                </a:lnTo>
                <a:lnTo>
                  <a:pt x="6200775" y="6867525"/>
                </a:lnTo>
                <a:lnTo>
                  <a:pt x="7429500" y="0"/>
                </a:lnTo>
                <a:lnTo>
                  <a:pt x="0" y="95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2AD82FC-3E39-4E34-A342-134C694CC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00136" y="1"/>
            <a:ext cx="5891864" cy="6858000"/>
          </a:xfrm>
          <a:custGeom>
            <a:avLst/>
            <a:gdLst>
              <a:gd name="connsiteX0" fmla="*/ 0 w 8980170"/>
              <a:gd name="connsiteY0" fmla="*/ 717406 h 6858000"/>
              <a:gd name="connsiteX1" fmla="*/ 3211830 w 8980170"/>
              <a:gd name="connsiteY1" fmla="*/ 717406 h 6858000"/>
              <a:gd name="connsiteX2" fmla="*/ 3211830 w 8980170"/>
              <a:gd name="connsiteY2" fmla="*/ 2001982 h 6858000"/>
              <a:gd name="connsiteX3" fmla="*/ 0 w 8980170"/>
              <a:gd name="connsiteY3" fmla="*/ 2001982 h 6858000"/>
              <a:gd name="connsiteX4" fmla="*/ 8608775 w 8980170"/>
              <a:gd name="connsiteY4" fmla="*/ 1 h 6858000"/>
              <a:gd name="connsiteX5" fmla="*/ 8980170 w 8980170"/>
              <a:gd name="connsiteY5" fmla="*/ 1 h 6858000"/>
              <a:gd name="connsiteX6" fmla="*/ 8980170 w 8980170"/>
              <a:gd name="connsiteY6" fmla="*/ 2917415 h 6858000"/>
              <a:gd name="connsiteX7" fmla="*/ 8269846 w 8980170"/>
              <a:gd name="connsiteY7" fmla="*/ 6858000 h 6858000"/>
              <a:gd name="connsiteX8" fmla="*/ 7372563 w 8980170"/>
              <a:gd name="connsiteY8" fmla="*/ 6858000 h 6858000"/>
              <a:gd name="connsiteX9" fmla="*/ 8494132 w 8980170"/>
              <a:gd name="connsiteY9" fmla="*/ 0 h 6858000"/>
              <a:gd name="connsiteX10" fmla="*/ 7257919 w 8980170"/>
              <a:gd name="connsiteY10" fmla="*/ 6858000 h 6858000"/>
              <a:gd name="connsiteX11" fmla="*/ 7085163 w 8980170"/>
              <a:gd name="connsiteY11" fmla="*/ 6858000 h 6858000"/>
              <a:gd name="connsiteX12" fmla="*/ 8321376 w 8980170"/>
              <a:gd name="connsiteY12" fmla="*/ 0 h 6858000"/>
              <a:gd name="connsiteX13" fmla="*/ 4324518 w 8980170"/>
              <a:gd name="connsiteY13" fmla="*/ 0 h 6858000"/>
              <a:gd name="connsiteX14" fmla="*/ 5440160 w 8980170"/>
              <a:gd name="connsiteY14" fmla="*/ 0 h 6858000"/>
              <a:gd name="connsiteX15" fmla="*/ 4203947 w 8980170"/>
              <a:gd name="connsiteY15" fmla="*/ 6858000 h 6858000"/>
              <a:gd name="connsiteX16" fmla="*/ 3088306 w 8980170"/>
              <a:gd name="connsiteY16" fmla="*/ 6858000 h 6858000"/>
              <a:gd name="connsiteX17" fmla="*/ 6148260 w 8980170"/>
              <a:gd name="connsiteY17" fmla="*/ 0 h 6858000"/>
              <a:gd name="connsiteX18" fmla="*/ 8217047 w 8980170"/>
              <a:gd name="connsiteY18" fmla="*/ 0 h 6858000"/>
              <a:gd name="connsiteX19" fmla="*/ 6980832 w 8980170"/>
              <a:gd name="connsiteY19" fmla="*/ 6858000 h 6858000"/>
              <a:gd name="connsiteX20" fmla="*/ 4912048 w 8980170"/>
              <a:gd name="connsiteY20" fmla="*/ 6858000 h 6858000"/>
              <a:gd name="connsiteX21" fmla="*/ 6044235 w 8980170"/>
              <a:gd name="connsiteY21" fmla="*/ 0 h 6858000"/>
              <a:gd name="connsiteX22" fmla="*/ 4808022 w 8980170"/>
              <a:gd name="connsiteY22" fmla="*/ 6858000 h 6858000"/>
              <a:gd name="connsiteX23" fmla="*/ 4307973 w 8980170"/>
              <a:gd name="connsiteY23" fmla="*/ 6858000 h 6858000"/>
              <a:gd name="connsiteX24" fmla="*/ 5544185 w 8980170"/>
              <a:gd name="connsiteY24" fmla="*/ 0 h 6858000"/>
              <a:gd name="connsiteX0" fmla="*/ 0 w 8980170"/>
              <a:gd name="connsiteY0" fmla="*/ 717406 h 6858000"/>
              <a:gd name="connsiteX1" fmla="*/ 3211830 w 8980170"/>
              <a:gd name="connsiteY1" fmla="*/ 717406 h 6858000"/>
              <a:gd name="connsiteX2" fmla="*/ 3405794 w 8980170"/>
              <a:gd name="connsiteY2" fmla="*/ 2182091 h 6858000"/>
              <a:gd name="connsiteX3" fmla="*/ 0 w 8980170"/>
              <a:gd name="connsiteY3" fmla="*/ 2001982 h 6858000"/>
              <a:gd name="connsiteX4" fmla="*/ 0 w 8980170"/>
              <a:gd name="connsiteY4" fmla="*/ 717406 h 6858000"/>
              <a:gd name="connsiteX5" fmla="*/ 8608775 w 8980170"/>
              <a:gd name="connsiteY5" fmla="*/ 1 h 6858000"/>
              <a:gd name="connsiteX6" fmla="*/ 8980170 w 8980170"/>
              <a:gd name="connsiteY6" fmla="*/ 1 h 6858000"/>
              <a:gd name="connsiteX7" fmla="*/ 8980170 w 8980170"/>
              <a:gd name="connsiteY7" fmla="*/ 2917415 h 6858000"/>
              <a:gd name="connsiteX8" fmla="*/ 8269846 w 8980170"/>
              <a:gd name="connsiteY8" fmla="*/ 6858000 h 6858000"/>
              <a:gd name="connsiteX9" fmla="*/ 7372563 w 8980170"/>
              <a:gd name="connsiteY9" fmla="*/ 6858000 h 6858000"/>
              <a:gd name="connsiteX10" fmla="*/ 8608775 w 8980170"/>
              <a:gd name="connsiteY10" fmla="*/ 1 h 6858000"/>
              <a:gd name="connsiteX11" fmla="*/ 8494132 w 8980170"/>
              <a:gd name="connsiteY11" fmla="*/ 0 h 6858000"/>
              <a:gd name="connsiteX12" fmla="*/ 7257919 w 8980170"/>
              <a:gd name="connsiteY12" fmla="*/ 6858000 h 6858000"/>
              <a:gd name="connsiteX13" fmla="*/ 7085163 w 8980170"/>
              <a:gd name="connsiteY13" fmla="*/ 6858000 h 6858000"/>
              <a:gd name="connsiteX14" fmla="*/ 8321376 w 8980170"/>
              <a:gd name="connsiteY14" fmla="*/ 0 h 6858000"/>
              <a:gd name="connsiteX15" fmla="*/ 8494132 w 8980170"/>
              <a:gd name="connsiteY15" fmla="*/ 0 h 6858000"/>
              <a:gd name="connsiteX16" fmla="*/ 4324518 w 8980170"/>
              <a:gd name="connsiteY16" fmla="*/ 0 h 6858000"/>
              <a:gd name="connsiteX17" fmla="*/ 5440160 w 8980170"/>
              <a:gd name="connsiteY17" fmla="*/ 0 h 6858000"/>
              <a:gd name="connsiteX18" fmla="*/ 4203947 w 8980170"/>
              <a:gd name="connsiteY18" fmla="*/ 6858000 h 6858000"/>
              <a:gd name="connsiteX19" fmla="*/ 3088306 w 8980170"/>
              <a:gd name="connsiteY19" fmla="*/ 6858000 h 6858000"/>
              <a:gd name="connsiteX20" fmla="*/ 4324518 w 8980170"/>
              <a:gd name="connsiteY20" fmla="*/ 0 h 6858000"/>
              <a:gd name="connsiteX21" fmla="*/ 6148260 w 8980170"/>
              <a:gd name="connsiteY21" fmla="*/ 0 h 6858000"/>
              <a:gd name="connsiteX22" fmla="*/ 8217047 w 8980170"/>
              <a:gd name="connsiteY22" fmla="*/ 0 h 6858000"/>
              <a:gd name="connsiteX23" fmla="*/ 6980832 w 8980170"/>
              <a:gd name="connsiteY23" fmla="*/ 6858000 h 6858000"/>
              <a:gd name="connsiteX24" fmla="*/ 4912048 w 8980170"/>
              <a:gd name="connsiteY24" fmla="*/ 6858000 h 6858000"/>
              <a:gd name="connsiteX25" fmla="*/ 6148260 w 8980170"/>
              <a:gd name="connsiteY25" fmla="*/ 0 h 6858000"/>
              <a:gd name="connsiteX26" fmla="*/ 6044235 w 8980170"/>
              <a:gd name="connsiteY26" fmla="*/ 0 h 6858000"/>
              <a:gd name="connsiteX27" fmla="*/ 4808022 w 8980170"/>
              <a:gd name="connsiteY27" fmla="*/ 6858000 h 6858000"/>
              <a:gd name="connsiteX28" fmla="*/ 4307973 w 8980170"/>
              <a:gd name="connsiteY28" fmla="*/ 6858000 h 6858000"/>
              <a:gd name="connsiteX29" fmla="*/ 5544185 w 8980170"/>
              <a:gd name="connsiteY29" fmla="*/ 0 h 6858000"/>
              <a:gd name="connsiteX30" fmla="*/ 6044235 w 8980170"/>
              <a:gd name="connsiteY30" fmla="*/ 0 h 6858000"/>
              <a:gd name="connsiteX0" fmla="*/ 0 w 8980170"/>
              <a:gd name="connsiteY0" fmla="*/ 717406 h 6858000"/>
              <a:gd name="connsiteX1" fmla="*/ 3211830 w 8980170"/>
              <a:gd name="connsiteY1" fmla="*/ 717406 h 6858000"/>
              <a:gd name="connsiteX2" fmla="*/ 3405794 w 8980170"/>
              <a:gd name="connsiteY2" fmla="*/ 2182091 h 6858000"/>
              <a:gd name="connsiteX3" fmla="*/ 0 w 8980170"/>
              <a:gd name="connsiteY3" fmla="*/ 2001982 h 6858000"/>
              <a:gd name="connsiteX4" fmla="*/ 0 w 8980170"/>
              <a:gd name="connsiteY4" fmla="*/ 717406 h 6858000"/>
              <a:gd name="connsiteX5" fmla="*/ 8608775 w 8980170"/>
              <a:gd name="connsiteY5" fmla="*/ 1 h 6858000"/>
              <a:gd name="connsiteX6" fmla="*/ 8980170 w 8980170"/>
              <a:gd name="connsiteY6" fmla="*/ 1 h 6858000"/>
              <a:gd name="connsiteX7" fmla="*/ 8980170 w 8980170"/>
              <a:gd name="connsiteY7" fmla="*/ 2917415 h 6858000"/>
              <a:gd name="connsiteX8" fmla="*/ 8269846 w 8980170"/>
              <a:gd name="connsiteY8" fmla="*/ 6858000 h 6858000"/>
              <a:gd name="connsiteX9" fmla="*/ 7372563 w 8980170"/>
              <a:gd name="connsiteY9" fmla="*/ 6858000 h 6858000"/>
              <a:gd name="connsiteX10" fmla="*/ 8608775 w 8980170"/>
              <a:gd name="connsiteY10" fmla="*/ 1 h 6858000"/>
              <a:gd name="connsiteX11" fmla="*/ 8494132 w 8980170"/>
              <a:gd name="connsiteY11" fmla="*/ 0 h 6858000"/>
              <a:gd name="connsiteX12" fmla="*/ 7257919 w 8980170"/>
              <a:gd name="connsiteY12" fmla="*/ 6858000 h 6858000"/>
              <a:gd name="connsiteX13" fmla="*/ 7085163 w 8980170"/>
              <a:gd name="connsiteY13" fmla="*/ 6858000 h 6858000"/>
              <a:gd name="connsiteX14" fmla="*/ 8321376 w 8980170"/>
              <a:gd name="connsiteY14" fmla="*/ 0 h 6858000"/>
              <a:gd name="connsiteX15" fmla="*/ 8494132 w 8980170"/>
              <a:gd name="connsiteY15" fmla="*/ 0 h 6858000"/>
              <a:gd name="connsiteX16" fmla="*/ 4324518 w 8980170"/>
              <a:gd name="connsiteY16" fmla="*/ 0 h 6858000"/>
              <a:gd name="connsiteX17" fmla="*/ 5440160 w 8980170"/>
              <a:gd name="connsiteY17" fmla="*/ 0 h 6858000"/>
              <a:gd name="connsiteX18" fmla="*/ 4203947 w 8980170"/>
              <a:gd name="connsiteY18" fmla="*/ 6858000 h 6858000"/>
              <a:gd name="connsiteX19" fmla="*/ 3088306 w 8980170"/>
              <a:gd name="connsiteY19" fmla="*/ 6858000 h 6858000"/>
              <a:gd name="connsiteX20" fmla="*/ 4324518 w 8980170"/>
              <a:gd name="connsiteY20" fmla="*/ 0 h 6858000"/>
              <a:gd name="connsiteX21" fmla="*/ 6148260 w 8980170"/>
              <a:gd name="connsiteY21" fmla="*/ 0 h 6858000"/>
              <a:gd name="connsiteX22" fmla="*/ 8217047 w 8980170"/>
              <a:gd name="connsiteY22" fmla="*/ 0 h 6858000"/>
              <a:gd name="connsiteX23" fmla="*/ 6980832 w 8980170"/>
              <a:gd name="connsiteY23" fmla="*/ 6858000 h 6858000"/>
              <a:gd name="connsiteX24" fmla="*/ 4912048 w 8980170"/>
              <a:gd name="connsiteY24" fmla="*/ 6858000 h 6858000"/>
              <a:gd name="connsiteX25" fmla="*/ 6148260 w 8980170"/>
              <a:gd name="connsiteY25" fmla="*/ 0 h 6858000"/>
              <a:gd name="connsiteX26" fmla="*/ 6044235 w 8980170"/>
              <a:gd name="connsiteY26" fmla="*/ 0 h 6858000"/>
              <a:gd name="connsiteX27" fmla="*/ 4808022 w 8980170"/>
              <a:gd name="connsiteY27" fmla="*/ 6858000 h 6858000"/>
              <a:gd name="connsiteX28" fmla="*/ 4307973 w 8980170"/>
              <a:gd name="connsiteY28" fmla="*/ 6858000 h 6858000"/>
              <a:gd name="connsiteX29" fmla="*/ 5544185 w 8980170"/>
              <a:gd name="connsiteY29" fmla="*/ 0 h 6858000"/>
              <a:gd name="connsiteX30" fmla="*/ 6044235 w 8980170"/>
              <a:gd name="connsiteY30" fmla="*/ 0 h 6858000"/>
              <a:gd name="connsiteX0" fmla="*/ 0 w 8980170"/>
              <a:gd name="connsiteY0" fmla="*/ 717406 h 6858000"/>
              <a:gd name="connsiteX1" fmla="*/ 3211830 w 8980170"/>
              <a:gd name="connsiteY1" fmla="*/ 717406 h 6858000"/>
              <a:gd name="connsiteX2" fmla="*/ 0 w 8980170"/>
              <a:gd name="connsiteY2" fmla="*/ 2001982 h 6858000"/>
              <a:gd name="connsiteX3" fmla="*/ 0 w 8980170"/>
              <a:gd name="connsiteY3" fmla="*/ 717406 h 6858000"/>
              <a:gd name="connsiteX4" fmla="*/ 8608775 w 8980170"/>
              <a:gd name="connsiteY4" fmla="*/ 1 h 6858000"/>
              <a:gd name="connsiteX5" fmla="*/ 8980170 w 8980170"/>
              <a:gd name="connsiteY5" fmla="*/ 1 h 6858000"/>
              <a:gd name="connsiteX6" fmla="*/ 8980170 w 8980170"/>
              <a:gd name="connsiteY6" fmla="*/ 2917415 h 6858000"/>
              <a:gd name="connsiteX7" fmla="*/ 8269846 w 8980170"/>
              <a:gd name="connsiteY7" fmla="*/ 6858000 h 6858000"/>
              <a:gd name="connsiteX8" fmla="*/ 7372563 w 8980170"/>
              <a:gd name="connsiteY8" fmla="*/ 6858000 h 6858000"/>
              <a:gd name="connsiteX9" fmla="*/ 8608775 w 8980170"/>
              <a:gd name="connsiteY9" fmla="*/ 1 h 6858000"/>
              <a:gd name="connsiteX10" fmla="*/ 8494132 w 8980170"/>
              <a:gd name="connsiteY10" fmla="*/ 0 h 6858000"/>
              <a:gd name="connsiteX11" fmla="*/ 7257919 w 8980170"/>
              <a:gd name="connsiteY11" fmla="*/ 6858000 h 6858000"/>
              <a:gd name="connsiteX12" fmla="*/ 7085163 w 8980170"/>
              <a:gd name="connsiteY12" fmla="*/ 6858000 h 6858000"/>
              <a:gd name="connsiteX13" fmla="*/ 8321376 w 8980170"/>
              <a:gd name="connsiteY13" fmla="*/ 0 h 6858000"/>
              <a:gd name="connsiteX14" fmla="*/ 8494132 w 8980170"/>
              <a:gd name="connsiteY14" fmla="*/ 0 h 6858000"/>
              <a:gd name="connsiteX15" fmla="*/ 4324518 w 8980170"/>
              <a:gd name="connsiteY15" fmla="*/ 0 h 6858000"/>
              <a:gd name="connsiteX16" fmla="*/ 5440160 w 8980170"/>
              <a:gd name="connsiteY16" fmla="*/ 0 h 6858000"/>
              <a:gd name="connsiteX17" fmla="*/ 4203947 w 8980170"/>
              <a:gd name="connsiteY17" fmla="*/ 6858000 h 6858000"/>
              <a:gd name="connsiteX18" fmla="*/ 3088306 w 8980170"/>
              <a:gd name="connsiteY18" fmla="*/ 6858000 h 6858000"/>
              <a:gd name="connsiteX19" fmla="*/ 4324518 w 8980170"/>
              <a:gd name="connsiteY19" fmla="*/ 0 h 6858000"/>
              <a:gd name="connsiteX20" fmla="*/ 6148260 w 8980170"/>
              <a:gd name="connsiteY20" fmla="*/ 0 h 6858000"/>
              <a:gd name="connsiteX21" fmla="*/ 8217047 w 8980170"/>
              <a:gd name="connsiteY21" fmla="*/ 0 h 6858000"/>
              <a:gd name="connsiteX22" fmla="*/ 6980832 w 8980170"/>
              <a:gd name="connsiteY22" fmla="*/ 6858000 h 6858000"/>
              <a:gd name="connsiteX23" fmla="*/ 4912048 w 8980170"/>
              <a:gd name="connsiteY23" fmla="*/ 6858000 h 6858000"/>
              <a:gd name="connsiteX24" fmla="*/ 6148260 w 8980170"/>
              <a:gd name="connsiteY24" fmla="*/ 0 h 6858000"/>
              <a:gd name="connsiteX25" fmla="*/ 6044235 w 8980170"/>
              <a:gd name="connsiteY25" fmla="*/ 0 h 6858000"/>
              <a:gd name="connsiteX26" fmla="*/ 4808022 w 8980170"/>
              <a:gd name="connsiteY26" fmla="*/ 6858000 h 6858000"/>
              <a:gd name="connsiteX27" fmla="*/ 4307973 w 8980170"/>
              <a:gd name="connsiteY27" fmla="*/ 6858000 h 6858000"/>
              <a:gd name="connsiteX28" fmla="*/ 5544185 w 8980170"/>
              <a:gd name="connsiteY28" fmla="*/ 0 h 6858000"/>
              <a:gd name="connsiteX29" fmla="*/ 6044235 w 8980170"/>
              <a:gd name="connsiteY29" fmla="*/ 0 h 6858000"/>
              <a:gd name="connsiteX0" fmla="*/ 0 w 8980170"/>
              <a:gd name="connsiteY0" fmla="*/ 717406 h 6858000"/>
              <a:gd name="connsiteX1" fmla="*/ 3211830 w 8980170"/>
              <a:gd name="connsiteY1" fmla="*/ 717406 h 6858000"/>
              <a:gd name="connsiteX2" fmla="*/ 0 w 8980170"/>
              <a:gd name="connsiteY2" fmla="*/ 2001982 h 6858000"/>
              <a:gd name="connsiteX3" fmla="*/ 0 w 8980170"/>
              <a:gd name="connsiteY3" fmla="*/ 717406 h 6858000"/>
              <a:gd name="connsiteX4" fmla="*/ 8608775 w 8980170"/>
              <a:gd name="connsiteY4" fmla="*/ 1 h 6858000"/>
              <a:gd name="connsiteX5" fmla="*/ 8980170 w 8980170"/>
              <a:gd name="connsiteY5" fmla="*/ 1 h 6858000"/>
              <a:gd name="connsiteX6" fmla="*/ 8980170 w 8980170"/>
              <a:gd name="connsiteY6" fmla="*/ 2917415 h 6858000"/>
              <a:gd name="connsiteX7" fmla="*/ 8269846 w 8980170"/>
              <a:gd name="connsiteY7" fmla="*/ 6858000 h 6858000"/>
              <a:gd name="connsiteX8" fmla="*/ 7372563 w 8980170"/>
              <a:gd name="connsiteY8" fmla="*/ 6858000 h 6858000"/>
              <a:gd name="connsiteX9" fmla="*/ 8608775 w 8980170"/>
              <a:gd name="connsiteY9" fmla="*/ 1 h 6858000"/>
              <a:gd name="connsiteX10" fmla="*/ 8494132 w 8980170"/>
              <a:gd name="connsiteY10" fmla="*/ 0 h 6858000"/>
              <a:gd name="connsiteX11" fmla="*/ 7257919 w 8980170"/>
              <a:gd name="connsiteY11" fmla="*/ 6858000 h 6858000"/>
              <a:gd name="connsiteX12" fmla="*/ 7085163 w 8980170"/>
              <a:gd name="connsiteY12" fmla="*/ 6858000 h 6858000"/>
              <a:gd name="connsiteX13" fmla="*/ 8321376 w 8980170"/>
              <a:gd name="connsiteY13" fmla="*/ 0 h 6858000"/>
              <a:gd name="connsiteX14" fmla="*/ 8494132 w 8980170"/>
              <a:gd name="connsiteY14" fmla="*/ 0 h 6858000"/>
              <a:gd name="connsiteX15" fmla="*/ 4324518 w 8980170"/>
              <a:gd name="connsiteY15" fmla="*/ 0 h 6858000"/>
              <a:gd name="connsiteX16" fmla="*/ 5440160 w 8980170"/>
              <a:gd name="connsiteY16" fmla="*/ 0 h 6858000"/>
              <a:gd name="connsiteX17" fmla="*/ 4203947 w 8980170"/>
              <a:gd name="connsiteY17" fmla="*/ 6858000 h 6858000"/>
              <a:gd name="connsiteX18" fmla="*/ 3088306 w 8980170"/>
              <a:gd name="connsiteY18" fmla="*/ 6858000 h 6858000"/>
              <a:gd name="connsiteX19" fmla="*/ 4324518 w 8980170"/>
              <a:gd name="connsiteY19" fmla="*/ 0 h 6858000"/>
              <a:gd name="connsiteX20" fmla="*/ 6148260 w 8980170"/>
              <a:gd name="connsiteY20" fmla="*/ 0 h 6858000"/>
              <a:gd name="connsiteX21" fmla="*/ 8217047 w 8980170"/>
              <a:gd name="connsiteY21" fmla="*/ 0 h 6858000"/>
              <a:gd name="connsiteX22" fmla="*/ 6980832 w 8980170"/>
              <a:gd name="connsiteY22" fmla="*/ 6858000 h 6858000"/>
              <a:gd name="connsiteX23" fmla="*/ 4912048 w 8980170"/>
              <a:gd name="connsiteY23" fmla="*/ 6858000 h 6858000"/>
              <a:gd name="connsiteX24" fmla="*/ 6148260 w 8980170"/>
              <a:gd name="connsiteY24" fmla="*/ 0 h 6858000"/>
              <a:gd name="connsiteX25" fmla="*/ 6044235 w 8980170"/>
              <a:gd name="connsiteY25" fmla="*/ 0 h 6858000"/>
              <a:gd name="connsiteX26" fmla="*/ 4808022 w 8980170"/>
              <a:gd name="connsiteY26" fmla="*/ 6858000 h 6858000"/>
              <a:gd name="connsiteX27" fmla="*/ 4307973 w 8980170"/>
              <a:gd name="connsiteY27" fmla="*/ 6858000 h 6858000"/>
              <a:gd name="connsiteX28" fmla="*/ 5544185 w 8980170"/>
              <a:gd name="connsiteY28" fmla="*/ 0 h 6858000"/>
              <a:gd name="connsiteX29" fmla="*/ 6044235 w 8980170"/>
              <a:gd name="connsiteY29" fmla="*/ 0 h 6858000"/>
              <a:gd name="connsiteX0" fmla="*/ 0 w 8980170"/>
              <a:gd name="connsiteY0" fmla="*/ 717406 h 6858000"/>
              <a:gd name="connsiteX1" fmla="*/ 0 w 8980170"/>
              <a:gd name="connsiteY1" fmla="*/ 2001982 h 6858000"/>
              <a:gd name="connsiteX2" fmla="*/ 0 w 8980170"/>
              <a:gd name="connsiteY2" fmla="*/ 717406 h 6858000"/>
              <a:gd name="connsiteX3" fmla="*/ 8608775 w 8980170"/>
              <a:gd name="connsiteY3" fmla="*/ 1 h 6858000"/>
              <a:gd name="connsiteX4" fmla="*/ 8980170 w 8980170"/>
              <a:gd name="connsiteY4" fmla="*/ 1 h 6858000"/>
              <a:gd name="connsiteX5" fmla="*/ 8980170 w 8980170"/>
              <a:gd name="connsiteY5" fmla="*/ 2917415 h 6858000"/>
              <a:gd name="connsiteX6" fmla="*/ 8269846 w 8980170"/>
              <a:gd name="connsiteY6" fmla="*/ 6858000 h 6858000"/>
              <a:gd name="connsiteX7" fmla="*/ 7372563 w 8980170"/>
              <a:gd name="connsiteY7" fmla="*/ 6858000 h 6858000"/>
              <a:gd name="connsiteX8" fmla="*/ 8608775 w 8980170"/>
              <a:gd name="connsiteY8" fmla="*/ 1 h 6858000"/>
              <a:gd name="connsiteX9" fmla="*/ 8494132 w 8980170"/>
              <a:gd name="connsiteY9" fmla="*/ 0 h 6858000"/>
              <a:gd name="connsiteX10" fmla="*/ 7257919 w 8980170"/>
              <a:gd name="connsiteY10" fmla="*/ 6858000 h 6858000"/>
              <a:gd name="connsiteX11" fmla="*/ 7085163 w 8980170"/>
              <a:gd name="connsiteY11" fmla="*/ 6858000 h 6858000"/>
              <a:gd name="connsiteX12" fmla="*/ 8321376 w 8980170"/>
              <a:gd name="connsiteY12" fmla="*/ 0 h 6858000"/>
              <a:gd name="connsiteX13" fmla="*/ 8494132 w 8980170"/>
              <a:gd name="connsiteY13" fmla="*/ 0 h 6858000"/>
              <a:gd name="connsiteX14" fmla="*/ 4324518 w 8980170"/>
              <a:gd name="connsiteY14" fmla="*/ 0 h 6858000"/>
              <a:gd name="connsiteX15" fmla="*/ 5440160 w 8980170"/>
              <a:gd name="connsiteY15" fmla="*/ 0 h 6858000"/>
              <a:gd name="connsiteX16" fmla="*/ 4203947 w 8980170"/>
              <a:gd name="connsiteY16" fmla="*/ 6858000 h 6858000"/>
              <a:gd name="connsiteX17" fmla="*/ 3088306 w 8980170"/>
              <a:gd name="connsiteY17" fmla="*/ 6858000 h 6858000"/>
              <a:gd name="connsiteX18" fmla="*/ 4324518 w 8980170"/>
              <a:gd name="connsiteY18" fmla="*/ 0 h 6858000"/>
              <a:gd name="connsiteX19" fmla="*/ 6148260 w 8980170"/>
              <a:gd name="connsiteY19" fmla="*/ 0 h 6858000"/>
              <a:gd name="connsiteX20" fmla="*/ 8217047 w 8980170"/>
              <a:gd name="connsiteY20" fmla="*/ 0 h 6858000"/>
              <a:gd name="connsiteX21" fmla="*/ 6980832 w 8980170"/>
              <a:gd name="connsiteY21" fmla="*/ 6858000 h 6858000"/>
              <a:gd name="connsiteX22" fmla="*/ 4912048 w 8980170"/>
              <a:gd name="connsiteY22" fmla="*/ 6858000 h 6858000"/>
              <a:gd name="connsiteX23" fmla="*/ 6148260 w 8980170"/>
              <a:gd name="connsiteY23" fmla="*/ 0 h 6858000"/>
              <a:gd name="connsiteX24" fmla="*/ 6044235 w 8980170"/>
              <a:gd name="connsiteY24" fmla="*/ 0 h 6858000"/>
              <a:gd name="connsiteX25" fmla="*/ 4808022 w 8980170"/>
              <a:gd name="connsiteY25" fmla="*/ 6858000 h 6858000"/>
              <a:gd name="connsiteX26" fmla="*/ 4307973 w 8980170"/>
              <a:gd name="connsiteY26" fmla="*/ 6858000 h 6858000"/>
              <a:gd name="connsiteX27" fmla="*/ 5544185 w 8980170"/>
              <a:gd name="connsiteY27" fmla="*/ 0 h 6858000"/>
              <a:gd name="connsiteX28" fmla="*/ 6044235 w 8980170"/>
              <a:gd name="connsiteY28" fmla="*/ 0 h 6858000"/>
              <a:gd name="connsiteX0" fmla="*/ 0 w 8980170"/>
              <a:gd name="connsiteY0" fmla="*/ 717406 h 6858000"/>
              <a:gd name="connsiteX1" fmla="*/ 0 w 8980170"/>
              <a:gd name="connsiteY1" fmla="*/ 2001982 h 6858000"/>
              <a:gd name="connsiteX2" fmla="*/ 0 w 8980170"/>
              <a:gd name="connsiteY2" fmla="*/ 717406 h 6858000"/>
              <a:gd name="connsiteX3" fmla="*/ 8608775 w 8980170"/>
              <a:gd name="connsiteY3" fmla="*/ 1 h 6858000"/>
              <a:gd name="connsiteX4" fmla="*/ 8980170 w 8980170"/>
              <a:gd name="connsiteY4" fmla="*/ 1 h 6858000"/>
              <a:gd name="connsiteX5" fmla="*/ 8980170 w 8980170"/>
              <a:gd name="connsiteY5" fmla="*/ 2917415 h 6858000"/>
              <a:gd name="connsiteX6" fmla="*/ 8269846 w 8980170"/>
              <a:gd name="connsiteY6" fmla="*/ 6858000 h 6858000"/>
              <a:gd name="connsiteX7" fmla="*/ 7372563 w 8980170"/>
              <a:gd name="connsiteY7" fmla="*/ 6858000 h 6858000"/>
              <a:gd name="connsiteX8" fmla="*/ 8608775 w 8980170"/>
              <a:gd name="connsiteY8" fmla="*/ 1 h 6858000"/>
              <a:gd name="connsiteX9" fmla="*/ 8494132 w 8980170"/>
              <a:gd name="connsiteY9" fmla="*/ 0 h 6858000"/>
              <a:gd name="connsiteX10" fmla="*/ 7257919 w 8980170"/>
              <a:gd name="connsiteY10" fmla="*/ 6858000 h 6858000"/>
              <a:gd name="connsiteX11" fmla="*/ 7085163 w 8980170"/>
              <a:gd name="connsiteY11" fmla="*/ 6858000 h 6858000"/>
              <a:gd name="connsiteX12" fmla="*/ 8321376 w 8980170"/>
              <a:gd name="connsiteY12" fmla="*/ 0 h 6858000"/>
              <a:gd name="connsiteX13" fmla="*/ 8494132 w 8980170"/>
              <a:gd name="connsiteY13" fmla="*/ 0 h 6858000"/>
              <a:gd name="connsiteX14" fmla="*/ 4324518 w 8980170"/>
              <a:gd name="connsiteY14" fmla="*/ 0 h 6858000"/>
              <a:gd name="connsiteX15" fmla="*/ 5440160 w 8980170"/>
              <a:gd name="connsiteY15" fmla="*/ 0 h 6858000"/>
              <a:gd name="connsiteX16" fmla="*/ 4203947 w 8980170"/>
              <a:gd name="connsiteY16" fmla="*/ 6858000 h 6858000"/>
              <a:gd name="connsiteX17" fmla="*/ 3088306 w 8980170"/>
              <a:gd name="connsiteY17" fmla="*/ 6858000 h 6858000"/>
              <a:gd name="connsiteX18" fmla="*/ 4324518 w 8980170"/>
              <a:gd name="connsiteY18" fmla="*/ 0 h 6858000"/>
              <a:gd name="connsiteX19" fmla="*/ 6148260 w 8980170"/>
              <a:gd name="connsiteY19" fmla="*/ 0 h 6858000"/>
              <a:gd name="connsiteX20" fmla="*/ 8217047 w 8980170"/>
              <a:gd name="connsiteY20" fmla="*/ 0 h 6858000"/>
              <a:gd name="connsiteX21" fmla="*/ 6980832 w 8980170"/>
              <a:gd name="connsiteY21" fmla="*/ 6858000 h 6858000"/>
              <a:gd name="connsiteX22" fmla="*/ 4912048 w 8980170"/>
              <a:gd name="connsiteY22" fmla="*/ 6858000 h 6858000"/>
              <a:gd name="connsiteX23" fmla="*/ 6148260 w 8980170"/>
              <a:gd name="connsiteY23" fmla="*/ 0 h 6858000"/>
              <a:gd name="connsiteX24" fmla="*/ 6044235 w 8980170"/>
              <a:gd name="connsiteY24" fmla="*/ 0 h 6858000"/>
              <a:gd name="connsiteX25" fmla="*/ 4808022 w 8980170"/>
              <a:gd name="connsiteY25" fmla="*/ 6858000 h 6858000"/>
              <a:gd name="connsiteX26" fmla="*/ 4307973 w 8980170"/>
              <a:gd name="connsiteY26" fmla="*/ 6858000 h 6858000"/>
              <a:gd name="connsiteX27" fmla="*/ 5544185 w 8980170"/>
              <a:gd name="connsiteY27" fmla="*/ 0 h 6858000"/>
              <a:gd name="connsiteX28" fmla="*/ 6044235 w 8980170"/>
              <a:gd name="connsiteY28" fmla="*/ 0 h 6858000"/>
              <a:gd name="connsiteX0" fmla="*/ 5520469 w 5891864"/>
              <a:gd name="connsiteY0" fmla="*/ 1 h 6858000"/>
              <a:gd name="connsiteX1" fmla="*/ 5891864 w 5891864"/>
              <a:gd name="connsiteY1" fmla="*/ 1 h 6858000"/>
              <a:gd name="connsiteX2" fmla="*/ 5891864 w 5891864"/>
              <a:gd name="connsiteY2" fmla="*/ 2917415 h 6858000"/>
              <a:gd name="connsiteX3" fmla="*/ 5181540 w 5891864"/>
              <a:gd name="connsiteY3" fmla="*/ 6858000 h 6858000"/>
              <a:gd name="connsiteX4" fmla="*/ 4284257 w 5891864"/>
              <a:gd name="connsiteY4" fmla="*/ 6858000 h 6858000"/>
              <a:gd name="connsiteX5" fmla="*/ 5520469 w 5891864"/>
              <a:gd name="connsiteY5" fmla="*/ 1 h 6858000"/>
              <a:gd name="connsiteX6" fmla="*/ 5405826 w 5891864"/>
              <a:gd name="connsiteY6" fmla="*/ 0 h 6858000"/>
              <a:gd name="connsiteX7" fmla="*/ 4169613 w 5891864"/>
              <a:gd name="connsiteY7" fmla="*/ 6858000 h 6858000"/>
              <a:gd name="connsiteX8" fmla="*/ 3996857 w 5891864"/>
              <a:gd name="connsiteY8" fmla="*/ 6858000 h 6858000"/>
              <a:gd name="connsiteX9" fmla="*/ 5233070 w 5891864"/>
              <a:gd name="connsiteY9" fmla="*/ 0 h 6858000"/>
              <a:gd name="connsiteX10" fmla="*/ 5405826 w 5891864"/>
              <a:gd name="connsiteY10" fmla="*/ 0 h 6858000"/>
              <a:gd name="connsiteX11" fmla="*/ 1236212 w 5891864"/>
              <a:gd name="connsiteY11" fmla="*/ 0 h 6858000"/>
              <a:gd name="connsiteX12" fmla="*/ 2351854 w 5891864"/>
              <a:gd name="connsiteY12" fmla="*/ 0 h 6858000"/>
              <a:gd name="connsiteX13" fmla="*/ 1115641 w 5891864"/>
              <a:gd name="connsiteY13" fmla="*/ 6858000 h 6858000"/>
              <a:gd name="connsiteX14" fmla="*/ 0 w 5891864"/>
              <a:gd name="connsiteY14" fmla="*/ 6858000 h 6858000"/>
              <a:gd name="connsiteX15" fmla="*/ 1236212 w 5891864"/>
              <a:gd name="connsiteY15" fmla="*/ 0 h 6858000"/>
              <a:gd name="connsiteX16" fmla="*/ 3059954 w 5891864"/>
              <a:gd name="connsiteY16" fmla="*/ 0 h 6858000"/>
              <a:gd name="connsiteX17" fmla="*/ 5128741 w 5891864"/>
              <a:gd name="connsiteY17" fmla="*/ 0 h 6858000"/>
              <a:gd name="connsiteX18" fmla="*/ 3892526 w 5891864"/>
              <a:gd name="connsiteY18" fmla="*/ 6858000 h 6858000"/>
              <a:gd name="connsiteX19" fmla="*/ 1823742 w 5891864"/>
              <a:gd name="connsiteY19" fmla="*/ 6858000 h 6858000"/>
              <a:gd name="connsiteX20" fmla="*/ 3059954 w 5891864"/>
              <a:gd name="connsiteY20" fmla="*/ 0 h 6858000"/>
              <a:gd name="connsiteX21" fmla="*/ 2955929 w 5891864"/>
              <a:gd name="connsiteY21" fmla="*/ 0 h 6858000"/>
              <a:gd name="connsiteX22" fmla="*/ 1719716 w 5891864"/>
              <a:gd name="connsiteY22" fmla="*/ 6858000 h 6858000"/>
              <a:gd name="connsiteX23" fmla="*/ 1219667 w 5891864"/>
              <a:gd name="connsiteY23" fmla="*/ 6858000 h 6858000"/>
              <a:gd name="connsiteX24" fmla="*/ 2455879 w 5891864"/>
              <a:gd name="connsiteY24" fmla="*/ 0 h 6858000"/>
              <a:gd name="connsiteX25" fmla="*/ 2955929 w 5891864"/>
              <a:gd name="connsiteY2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891864" h="6858000">
                <a:moveTo>
                  <a:pt x="5520469" y="1"/>
                </a:moveTo>
                <a:lnTo>
                  <a:pt x="5891864" y="1"/>
                </a:lnTo>
                <a:lnTo>
                  <a:pt x="5891864" y="2917415"/>
                </a:lnTo>
                <a:lnTo>
                  <a:pt x="5181540" y="6858000"/>
                </a:lnTo>
                <a:lnTo>
                  <a:pt x="4284257" y="6858000"/>
                </a:lnTo>
                <a:lnTo>
                  <a:pt x="5520469" y="1"/>
                </a:lnTo>
                <a:close/>
                <a:moveTo>
                  <a:pt x="5405826" y="0"/>
                </a:moveTo>
                <a:lnTo>
                  <a:pt x="4169613" y="6858000"/>
                </a:lnTo>
                <a:lnTo>
                  <a:pt x="3996857" y="6858000"/>
                </a:lnTo>
                <a:lnTo>
                  <a:pt x="5233070" y="0"/>
                </a:lnTo>
                <a:lnTo>
                  <a:pt x="5405826" y="0"/>
                </a:lnTo>
                <a:close/>
                <a:moveTo>
                  <a:pt x="1236212" y="0"/>
                </a:moveTo>
                <a:lnTo>
                  <a:pt x="2351854" y="0"/>
                </a:lnTo>
                <a:lnTo>
                  <a:pt x="1115641" y="6858000"/>
                </a:lnTo>
                <a:lnTo>
                  <a:pt x="0" y="6858000"/>
                </a:lnTo>
                <a:lnTo>
                  <a:pt x="1236212" y="0"/>
                </a:lnTo>
                <a:close/>
                <a:moveTo>
                  <a:pt x="3059954" y="0"/>
                </a:moveTo>
                <a:lnTo>
                  <a:pt x="5128741" y="0"/>
                </a:lnTo>
                <a:lnTo>
                  <a:pt x="3892526" y="6858000"/>
                </a:lnTo>
                <a:lnTo>
                  <a:pt x="1823742" y="6858000"/>
                </a:lnTo>
                <a:lnTo>
                  <a:pt x="3059954" y="0"/>
                </a:lnTo>
                <a:close/>
                <a:moveTo>
                  <a:pt x="2955929" y="0"/>
                </a:moveTo>
                <a:lnTo>
                  <a:pt x="1719716" y="6858000"/>
                </a:lnTo>
                <a:lnTo>
                  <a:pt x="1219667" y="6858000"/>
                </a:lnTo>
                <a:lnTo>
                  <a:pt x="2455879" y="0"/>
                </a:lnTo>
                <a:lnTo>
                  <a:pt x="2955929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E9DA7F-5F5C-4919-80B2-7264E1392E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8870" y="2126673"/>
            <a:ext cx="5685786" cy="1911927"/>
          </a:xfrm>
        </p:spPr>
        <p:txBody>
          <a:bodyPr>
            <a:noAutofit/>
          </a:bodyPr>
          <a:lstStyle>
            <a:lvl1pPr marL="0" indent="0">
              <a:buNone/>
              <a:defRPr sz="4400" baseline="0">
                <a:solidFill>
                  <a:schemeClr val="bg1"/>
                </a:solidFill>
                <a:latin typeface="HelveticaNeueLT Std Med" panose="020B0604020202020204" pitchFamily="34" charset="0"/>
              </a:defRPr>
            </a:lvl1pPr>
          </a:lstStyle>
          <a:p>
            <a:pPr>
              <a:lnSpc>
                <a:spcPct val="75000"/>
              </a:lnSpc>
            </a:pPr>
            <a:r>
              <a:rPr lang="en-US" dirty="0"/>
              <a:t>Title section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53F9F49-C389-4B99-9261-72A6BBF3A0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3209" y="5402613"/>
            <a:ext cx="730438" cy="905108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9FAC715-C052-4FEF-B474-E2C36C7226DC}"/>
              </a:ext>
            </a:extLst>
          </p:cNvPr>
          <p:cNvSpPr/>
          <p:nvPr userDrawn="1"/>
        </p:nvSpPr>
        <p:spPr>
          <a:xfrm>
            <a:off x="11602122" y="3431860"/>
            <a:ext cx="593251" cy="3426308"/>
          </a:xfrm>
          <a:custGeom>
            <a:avLst/>
            <a:gdLst>
              <a:gd name="connsiteX0" fmla="*/ 628650 w 628650"/>
              <a:gd name="connsiteY0" fmla="*/ 3581400 h 3600450"/>
              <a:gd name="connsiteX1" fmla="*/ 628650 w 628650"/>
              <a:gd name="connsiteY1" fmla="*/ 0 h 3600450"/>
              <a:gd name="connsiteX2" fmla="*/ 0 w 628650"/>
              <a:gd name="connsiteY2" fmla="*/ 3600450 h 3600450"/>
              <a:gd name="connsiteX3" fmla="*/ 628650 w 628650"/>
              <a:gd name="connsiteY3" fmla="*/ 3581400 h 3600450"/>
              <a:gd name="connsiteX0" fmla="*/ 628650 w 628650"/>
              <a:gd name="connsiteY0" fmla="*/ 3591094 h 3600450"/>
              <a:gd name="connsiteX1" fmla="*/ 628650 w 628650"/>
              <a:gd name="connsiteY1" fmla="*/ 0 h 3600450"/>
              <a:gd name="connsiteX2" fmla="*/ 0 w 628650"/>
              <a:gd name="connsiteY2" fmla="*/ 3600450 h 3600450"/>
              <a:gd name="connsiteX3" fmla="*/ 628650 w 628650"/>
              <a:gd name="connsiteY3" fmla="*/ 3591094 h 3600450"/>
              <a:gd name="connsiteX0" fmla="*/ 631881 w 631881"/>
              <a:gd name="connsiteY0" fmla="*/ 3591094 h 3597219"/>
              <a:gd name="connsiteX1" fmla="*/ 631881 w 631881"/>
              <a:gd name="connsiteY1" fmla="*/ 0 h 3597219"/>
              <a:gd name="connsiteX2" fmla="*/ 0 w 631881"/>
              <a:gd name="connsiteY2" fmla="*/ 3597219 h 3597219"/>
              <a:gd name="connsiteX3" fmla="*/ 631881 w 631881"/>
              <a:gd name="connsiteY3" fmla="*/ 3591094 h 3597219"/>
              <a:gd name="connsiteX0" fmla="*/ 589877 w 589877"/>
              <a:gd name="connsiteY0" fmla="*/ 3591094 h 3591094"/>
              <a:gd name="connsiteX1" fmla="*/ 589877 w 589877"/>
              <a:gd name="connsiteY1" fmla="*/ 0 h 3591094"/>
              <a:gd name="connsiteX2" fmla="*/ 0 w 589877"/>
              <a:gd name="connsiteY2" fmla="*/ 3590757 h 3591094"/>
              <a:gd name="connsiteX3" fmla="*/ 589877 w 589877"/>
              <a:gd name="connsiteY3" fmla="*/ 3591094 h 3591094"/>
              <a:gd name="connsiteX0" fmla="*/ 589877 w 589877"/>
              <a:gd name="connsiteY0" fmla="*/ 3426308 h 3426308"/>
              <a:gd name="connsiteX1" fmla="*/ 586645 w 589877"/>
              <a:gd name="connsiteY1" fmla="*/ 0 h 3426308"/>
              <a:gd name="connsiteX2" fmla="*/ 0 w 589877"/>
              <a:gd name="connsiteY2" fmla="*/ 3425971 h 3426308"/>
              <a:gd name="connsiteX3" fmla="*/ 589877 w 589877"/>
              <a:gd name="connsiteY3" fmla="*/ 3426308 h 3426308"/>
              <a:gd name="connsiteX0" fmla="*/ 589877 w 593251"/>
              <a:gd name="connsiteY0" fmla="*/ 3426308 h 3426308"/>
              <a:gd name="connsiteX1" fmla="*/ 593108 w 593251"/>
              <a:gd name="connsiteY1" fmla="*/ 0 h 3426308"/>
              <a:gd name="connsiteX2" fmla="*/ 0 w 593251"/>
              <a:gd name="connsiteY2" fmla="*/ 3425971 h 3426308"/>
              <a:gd name="connsiteX3" fmla="*/ 589877 w 593251"/>
              <a:gd name="connsiteY3" fmla="*/ 3426308 h 342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251" h="3426308">
                <a:moveTo>
                  <a:pt x="589877" y="3426308"/>
                </a:moveTo>
                <a:cubicBezTo>
                  <a:pt x="588800" y="2284205"/>
                  <a:pt x="594185" y="1142103"/>
                  <a:pt x="593108" y="0"/>
                </a:cubicBezTo>
                <a:lnTo>
                  <a:pt x="0" y="3425971"/>
                </a:lnTo>
                <a:lnTo>
                  <a:pt x="589877" y="342630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27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7499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3098D2"/>
                </a:solidFill>
                <a:latin typeface="Helvetica Neue LT Std 75" panose="020B0604020202020204" pitchFamily="34" charset="0"/>
              </a:defRPr>
            </a:lvl1pPr>
          </a:lstStyle>
          <a:p>
            <a:r>
              <a:rPr lang="en-US" noProof="0" dirty="0"/>
              <a:t>Default content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609ADD8-FEFF-47F5-9FB8-BEA6ED5B56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059912"/>
            <a:ext cx="10515600" cy="361939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92310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 noChangeAspect="1"/>
          </p:cNvSpPr>
          <p:nvPr>
            <p:ph type="pic" sz="quarter" idx="10"/>
          </p:nvPr>
        </p:nvSpPr>
        <p:spPr>
          <a:xfrm>
            <a:off x="6870700" y="-1"/>
            <a:ext cx="5321300" cy="685800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Insert a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8870" y="365125"/>
            <a:ext cx="5430630" cy="1325563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latin typeface="Helvetica Neue LT Std 75" panose="020B0604020202020204" pitchFamily="34" charset="0"/>
              </a:defRPr>
            </a:lvl1pPr>
          </a:lstStyle>
          <a:p>
            <a:r>
              <a:rPr lang="en-US" noProof="0" dirty="0"/>
              <a:t>Content slide with side image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1093C0A-F024-4FAC-B2E7-BB1BCBFFE9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8870" y="1949450"/>
            <a:ext cx="543063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194F3ED-6B54-4C95-978C-9DEF940070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1907" y="5837431"/>
            <a:ext cx="548016" cy="67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436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 noChangeAspect="1"/>
          </p:cNvSpPr>
          <p:nvPr>
            <p:ph type="pic" sz="quarter" idx="10"/>
          </p:nvPr>
        </p:nvSpPr>
        <p:spPr>
          <a:xfrm>
            <a:off x="0" y="-1"/>
            <a:ext cx="5321300" cy="685800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Insert a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48154" y="365125"/>
            <a:ext cx="5321300" cy="1325563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latin typeface="Helvetica Neue LT Std 75" panose="020B0604020202020204" pitchFamily="34" charset="0"/>
              </a:defRPr>
            </a:lvl1pPr>
          </a:lstStyle>
          <a:p>
            <a:r>
              <a:rPr lang="en-US" noProof="0" dirty="0"/>
              <a:t>Content slide with side image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1093C0A-F024-4FAC-B2E7-BB1BCBFFE9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8154" y="1949450"/>
            <a:ext cx="53213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4640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Cover with Im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57721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b="1" i="0" baseline="0">
                <a:solidFill>
                  <a:schemeClr val="bg1"/>
                </a:solidFill>
                <a:latin typeface="Helvetica Neue LT Std 75" panose="020B0604020202020204" pitchFamily="34" charset="0"/>
              </a:defRPr>
            </a:lvl1pPr>
          </a:lstStyle>
          <a:p>
            <a:r>
              <a:rPr lang="en-US" noProof="0" dirty="0"/>
              <a:t>Title of the presentation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456944"/>
            <a:ext cx="10515600" cy="817422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Helvetica Neue LT Std 45 Light" panose="020B04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Your subtitle goes here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F7F5268-019B-4805-BE31-D377F58BDF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17012" y="5433798"/>
            <a:ext cx="730438" cy="9051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4B9E6B-11F4-437F-9D13-46980A869286}"/>
              </a:ext>
            </a:extLst>
          </p:cNvPr>
          <p:cNvSpPr txBox="1"/>
          <p:nvPr userDrawn="1"/>
        </p:nvSpPr>
        <p:spPr>
          <a:xfrm>
            <a:off x="6621261" y="377780"/>
            <a:ext cx="48810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pc="90" baseline="0" dirty="0">
                <a:solidFill>
                  <a:schemeClr val="bg1"/>
                </a:solidFill>
                <a:latin typeface="Helvetica Neue LT Std 45 Light" panose="020B0403020202020204"/>
              </a:rPr>
              <a:t>UNITED NATIONS CONFERENCE ON TRADE AND DEVELOPMENT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AC717C8-00F2-4161-8D06-56387DFBF36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60182" y="625134"/>
            <a:ext cx="1082088" cy="18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3630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ortant Facts and Figure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5267" y="2264637"/>
            <a:ext cx="10981465" cy="2066428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algn="ctr">
              <a:defRPr sz="6000" b="1" i="0" baseline="0">
                <a:solidFill>
                  <a:schemeClr val="bg1"/>
                </a:solidFill>
                <a:latin typeface="Helvetica Neue LT Std 75" panose="020B0604020202020204" pitchFamily="34" charset="0"/>
              </a:defRPr>
            </a:lvl1pPr>
          </a:lstStyle>
          <a:p>
            <a:r>
              <a:rPr lang="en-US" noProof="0" dirty="0"/>
              <a:t>Twenty Million is an </a:t>
            </a:r>
            <a:br>
              <a:rPr lang="en-US" noProof="0" dirty="0"/>
            </a:br>
            <a:r>
              <a:rPr lang="en-US" noProof="0" dirty="0"/>
              <a:t>important number in 2018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EA963CE-1CF3-4D15-B798-F5A67BD1D8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3390" y="5708983"/>
            <a:ext cx="596196" cy="73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248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mportant Facts and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3635" y="2264637"/>
            <a:ext cx="10981465" cy="206642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000" b="1" i="0" baseline="0">
                <a:solidFill>
                  <a:srgbClr val="3098D2"/>
                </a:solidFill>
                <a:latin typeface="Helvetica Neue LT Std 75" panose="020B0604020202020204" pitchFamily="34" charset="0"/>
              </a:defRPr>
            </a:lvl1pPr>
          </a:lstStyle>
          <a:p>
            <a:r>
              <a:rPr lang="en-US" noProof="0" dirty="0"/>
              <a:t>Twenty Million is an </a:t>
            </a:r>
            <a:br>
              <a:rPr lang="en-US" noProof="0" dirty="0"/>
            </a:br>
            <a:r>
              <a:rPr lang="en-US" noProof="0" dirty="0"/>
              <a:t>important number in 2018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56E96F5-4169-44E1-966A-DD4BE2FB04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30358" y="5837431"/>
            <a:ext cx="548016" cy="67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474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11ECBDBA-F694-4A17-B18B-CF24C7914E14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457200" y="1185530"/>
            <a:ext cx="4928191" cy="448694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a chart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680EB87-CBDD-4C89-8597-AC459FA556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8154" y="817512"/>
            <a:ext cx="5321300" cy="1325563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latin typeface="Helvetica Neue LT Std 75" panose="020B0604020202020204" pitchFamily="34" charset="0"/>
              </a:defRPr>
            </a:lvl1pPr>
          </a:lstStyle>
          <a:p>
            <a:r>
              <a:rPr lang="en-US" noProof="0" dirty="0"/>
              <a:t>Chart title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5D52FE9D-3E2A-4226-8131-2E5FC567B1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48154" y="1950394"/>
            <a:ext cx="5321300" cy="634933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60EE2F-AB12-4F98-8EB9-E462827917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48375" y="2854325"/>
            <a:ext cx="5321300" cy="239553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r-CH" dirty="0" err="1"/>
              <a:t>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655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11ECBDBA-F694-4A17-B18B-CF24C7914E14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6804837" y="1185530"/>
            <a:ext cx="4928191" cy="448694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a chart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82C2A9D-BEA9-4E4E-81F9-4234207949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633" y="817512"/>
            <a:ext cx="5321300" cy="1325563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latin typeface="Helvetica Neue LT Std 75" panose="020B0604020202020204" pitchFamily="34" charset="0"/>
              </a:defRPr>
            </a:lvl1pPr>
          </a:lstStyle>
          <a:p>
            <a:r>
              <a:rPr lang="en-US" noProof="0" dirty="0"/>
              <a:t>Chart title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E8D200E-3CE3-4E42-BC25-F0F559ABD9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6633" y="1950394"/>
            <a:ext cx="5321300" cy="634933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09FBD15E-4503-41AA-90B2-D5D00AEAEA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6854" y="2854325"/>
            <a:ext cx="5321300" cy="239553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r-CH" dirty="0" err="1"/>
              <a:t>Analysis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B95D02A-41BE-4A35-9FCC-258555919C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1907" y="5837431"/>
            <a:ext cx="548016" cy="67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277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cent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11ECBDBA-F694-4A17-B18B-CF24C7914E14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774701" y="1690688"/>
            <a:ext cx="10958328" cy="398178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a chart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49C565F-90F2-45BD-8DE1-55DACFF90F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4701" y="1063177"/>
            <a:ext cx="10958328" cy="6349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158591-F501-486E-9733-F9EB7B86B8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699" y="115005"/>
            <a:ext cx="10958327" cy="1325563"/>
          </a:xfrm>
          <a:prstGeom prst="rect">
            <a:avLst/>
          </a:prstGeom>
        </p:spPr>
        <p:txBody>
          <a:bodyPr/>
          <a:lstStyle>
            <a:lvl1pPr algn="ctr">
              <a:defRPr b="1" i="0" baseline="0">
                <a:latin typeface="Helvetica Neue LT Std 75" panose="020B0604020202020204" pitchFamily="34" charset="0"/>
              </a:defRPr>
            </a:lvl1pPr>
          </a:lstStyle>
          <a:p>
            <a:r>
              <a:rPr lang="en-US" noProof="0" dirty="0"/>
              <a:t>Chart title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9984519-C70D-4092-974B-71872CB4B1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44603" y="5837431"/>
            <a:ext cx="548016" cy="67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7315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p cent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49C565F-90F2-45BD-8DE1-55DACFF90F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5302" y="1063177"/>
            <a:ext cx="11237727" cy="6349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158591-F501-486E-9733-F9EB7B86B8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1" y="115005"/>
            <a:ext cx="11237726" cy="1325563"/>
          </a:xfrm>
          <a:prstGeom prst="rect">
            <a:avLst/>
          </a:prstGeom>
        </p:spPr>
        <p:txBody>
          <a:bodyPr/>
          <a:lstStyle>
            <a:lvl1pPr algn="ctr">
              <a:defRPr b="1" i="0" baseline="0">
                <a:latin typeface="Helvetica Neue LT Std 75" panose="020B0604020202020204" pitchFamily="34" charset="0"/>
              </a:defRPr>
            </a:lvl1pPr>
          </a:lstStyle>
          <a:p>
            <a:r>
              <a:rPr lang="en-US" noProof="0" dirty="0"/>
              <a:t>Map title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F920713-6AC8-4714-B5D3-41731CE7D2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44603" y="5837431"/>
            <a:ext cx="548016" cy="67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920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3635" y="2264637"/>
            <a:ext cx="10981465" cy="206642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000" b="1" i="0" baseline="0">
                <a:solidFill>
                  <a:srgbClr val="3098D2"/>
                </a:solidFill>
                <a:latin typeface="Helvetica Neue LT Std 75" panose="020B0604020202020204" pitchFamily="34" charset="0"/>
              </a:defRPr>
            </a:lvl1pPr>
          </a:lstStyle>
          <a:p>
            <a:r>
              <a:rPr lang="en-US" noProof="0" dirty="0"/>
              <a:t>Thank you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28A4317-9BC8-4AA6-954E-CE2B8EDC77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23611" y="5130065"/>
            <a:ext cx="744777" cy="92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456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Blue bg">
    <p:bg>
      <p:bgPr>
        <a:solidFill>
          <a:srgbClr val="3098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3635" y="2264637"/>
            <a:ext cx="10981465" cy="206642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000" b="1" i="0" baseline="0">
                <a:solidFill>
                  <a:schemeClr val="bg1"/>
                </a:solidFill>
                <a:latin typeface="Helvetica Neue LT Std 75" panose="020B0604020202020204" pitchFamily="34" charset="0"/>
              </a:defRPr>
            </a:lvl1pPr>
          </a:lstStyle>
          <a:p>
            <a:r>
              <a:rPr lang="en-US" noProof="0" dirty="0"/>
              <a:t>Thank you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EBFB36D-DCFF-4D95-B3B2-1DA10E1DEB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58561" y="5482351"/>
            <a:ext cx="730438" cy="90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205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20756000-495D-72A6-EE7A-304E2A70D3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589235"/>
            <a:ext cx="5579943" cy="480131"/>
          </a:xfrm>
        </p:spPr>
        <p:txBody>
          <a:bodyPr>
            <a:noAutofit/>
          </a:bodyPr>
          <a:lstStyle>
            <a:lvl1pPr marL="0" indent="0">
              <a:buNone/>
              <a:defRPr lang="en-US" sz="2800" b="0" i="0" kern="1200" dirty="0" smtClean="0">
                <a:solidFill>
                  <a:srgbClr val="049CD8"/>
                </a:solidFill>
                <a:latin typeface="Inter SemiBold" panose="02000503000000020004" pitchFamily="2" charset="0"/>
                <a:ea typeface="Inter SemiBold" panose="02000503000000020004" pitchFamily="2" charset="0"/>
                <a:cs typeface="+mn-cs"/>
              </a:defRPr>
            </a:lvl1pPr>
            <a:lvl2pPr marL="457200" indent="0">
              <a:buNone/>
              <a:defRPr lang="en-US" sz="2800" b="0" i="0" kern="1200" dirty="0" smtClean="0">
                <a:solidFill>
                  <a:srgbClr val="049CD8"/>
                </a:solidFill>
                <a:latin typeface="Inter SemiBold" panose="02000503000000020004" pitchFamily="2" charset="0"/>
                <a:ea typeface="Inter SemiBold" panose="02000503000000020004" pitchFamily="2" charset="0"/>
                <a:cs typeface="+mn-cs"/>
              </a:defRPr>
            </a:lvl2pPr>
            <a:lvl3pPr marL="914400" indent="0">
              <a:buNone/>
              <a:defRPr lang="en-US" sz="2800" b="0" i="0" kern="1200" dirty="0" smtClean="0">
                <a:solidFill>
                  <a:srgbClr val="049CD8"/>
                </a:solidFill>
                <a:latin typeface="Inter SemiBold" panose="02000503000000020004" pitchFamily="2" charset="0"/>
                <a:ea typeface="Inter SemiBold" panose="02000503000000020004" pitchFamily="2" charset="0"/>
                <a:cs typeface="+mn-cs"/>
              </a:defRPr>
            </a:lvl3pPr>
            <a:lvl4pPr marL="1371600" indent="0">
              <a:buNone/>
              <a:defRPr lang="en-US" sz="2800" b="0" i="0" kern="1200" dirty="0" smtClean="0">
                <a:solidFill>
                  <a:srgbClr val="049CD8"/>
                </a:solidFill>
                <a:latin typeface="Inter SemiBold" panose="02000503000000020004" pitchFamily="2" charset="0"/>
                <a:ea typeface="Inter SemiBold" panose="02000503000000020004" pitchFamily="2" charset="0"/>
                <a:cs typeface="+mn-cs"/>
              </a:defRPr>
            </a:lvl4pPr>
            <a:lvl5pPr marL="1828800" indent="0">
              <a:buNone/>
              <a:defRPr lang="en-US" sz="2800" b="0" i="0" kern="1200" dirty="0">
                <a:solidFill>
                  <a:srgbClr val="049CD8"/>
                </a:solidFill>
                <a:latin typeface="Inter SemiBold" panose="02000503000000020004" pitchFamily="2" charset="0"/>
                <a:ea typeface="Inter SemiBold" panose="02000503000000020004" pitchFamily="2" charset="0"/>
                <a:cs typeface="+mn-cs"/>
              </a:defRPr>
            </a:lvl5pPr>
          </a:lstStyle>
          <a:p>
            <a:pPr lvl="0"/>
            <a:r>
              <a:rPr lang="en-US" dirty="0"/>
              <a:t>Secondary information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37A86A22-EB9B-7C72-4085-B79CE3646B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8675" y="2214020"/>
            <a:ext cx="5957888" cy="1588127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5400" b="1" i="0" kern="1200" dirty="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5400" b="1" i="0" kern="1200" dirty="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5400" b="1" i="0" kern="1200" dirty="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5400" b="1" i="0" kern="1200" dirty="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5400" b="1" i="0" kern="12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5pPr>
          </a:lstStyle>
          <a:p>
            <a:pPr lvl="0"/>
            <a:r>
              <a:rPr lang="en-US" dirty="0"/>
              <a:t>Presentation title 2 lines 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BF90AEC4-FF6C-3689-E8F7-E9C40D70CB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2635" y="5699107"/>
            <a:ext cx="4768266" cy="369332"/>
          </a:xfrm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0" i="0" kern="1200" dirty="0">
                <a:solidFill>
                  <a:schemeClr val="bg2">
                    <a:lumMod val="50000"/>
                  </a:schemeClr>
                </a:solidFill>
                <a:latin typeface="Inter SemiBold" panose="02000503000000020004" pitchFamily="2" charset="0"/>
                <a:ea typeface="Inter SemiBold" panose="02000503000000020004" pitchFamily="2" charset="0"/>
                <a:cs typeface="+mn-cs"/>
              </a:defRPr>
            </a:lvl1pPr>
            <a:lvl2pPr marL="457200" indent="0">
              <a:buNone/>
              <a:defRPr lang="en-US" sz="2800" b="0" i="0" kern="1200" dirty="0" smtClean="0">
                <a:solidFill>
                  <a:srgbClr val="049CD8"/>
                </a:solidFill>
                <a:latin typeface="Inter SemiBold" panose="02000503000000020004" pitchFamily="2" charset="0"/>
                <a:ea typeface="Inter SemiBold" panose="02000503000000020004" pitchFamily="2" charset="0"/>
                <a:cs typeface="+mn-cs"/>
              </a:defRPr>
            </a:lvl2pPr>
            <a:lvl3pPr marL="914400" indent="0">
              <a:buNone/>
              <a:defRPr lang="en-US" sz="2800" b="0" i="0" kern="1200" dirty="0" smtClean="0">
                <a:solidFill>
                  <a:srgbClr val="049CD8"/>
                </a:solidFill>
                <a:latin typeface="Inter SemiBold" panose="02000503000000020004" pitchFamily="2" charset="0"/>
                <a:ea typeface="Inter SemiBold" panose="02000503000000020004" pitchFamily="2" charset="0"/>
                <a:cs typeface="+mn-cs"/>
              </a:defRPr>
            </a:lvl3pPr>
            <a:lvl4pPr marL="1371600" indent="0">
              <a:buNone/>
              <a:defRPr lang="en-US" sz="2800" b="0" i="0" kern="1200" dirty="0" smtClean="0">
                <a:solidFill>
                  <a:srgbClr val="049CD8"/>
                </a:solidFill>
                <a:latin typeface="Inter SemiBold" panose="02000503000000020004" pitchFamily="2" charset="0"/>
                <a:ea typeface="Inter SemiBold" panose="02000503000000020004" pitchFamily="2" charset="0"/>
                <a:cs typeface="+mn-cs"/>
              </a:defRPr>
            </a:lvl4pPr>
            <a:lvl5pPr marL="1828800" indent="0">
              <a:buNone/>
              <a:defRPr lang="en-US" sz="2800" b="0" i="0" kern="1200" dirty="0">
                <a:solidFill>
                  <a:srgbClr val="049CD8"/>
                </a:solidFill>
                <a:latin typeface="Inter SemiBold" panose="02000503000000020004" pitchFamily="2" charset="0"/>
                <a:ea typeface="Inter SemiBold" panose="02000503000000020004" pitchFamily="2" charset="0"/>
                <a:cs typeface="+mn-cs"/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26DAAEF0-A902-3FE3-42F1-9CA7D6FD0B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8675" y="3951811"/>
            <a:ext cx="1987358" cy="550508"/>
          </a:xfrm>
          <a:solidFill>
            <a:srgbClr val="FEC718"/>
          </a:solidFill>
        </p:spPr>
        <p:txBody>
          <a:bodyPr wrap="none" lIns="180000" tIns="108000" rIns="180000" bIns="108000" anchor="ctr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b="0" i="0" kern="1200" dirty="0" smtClean="0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b="0" i="0" kern="1200" dirty="0" smtClean="0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b="0" i="0" kern="1200" dirty="0" smtClean="0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b="0" i="0" kern="1200" dirty="0" smtClean="0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b="0" i="0" kern="1200" dirty="0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  <a:cs typeface="+mn-cs"/>
              </a:defRPr>
            </a:lvl5pPr>
          </a:lstStyle>
          <a:p>
            <a:pPr lvl="0"/>
            <a:r>
              <a:rPr lang="en-US" dirty="0"/>
              <a:t>Date event</a:t>
            </a:r>
          </a:p>
        </p:txBody>
      </p:sp>
      <p:pic>
        <p:nvPicPr>
          <p:cNvPr id="2" name="Graphique 12">
            <a:extLst>
              <a:ext uri="{FF2B5EF4-FFF2-40B4-BE49-F238E27FC236}">
                <a16:creationId xmlns:a16="http://schemas.microsoft.com/office/drawing/2014/main" id="{05AE455F-C0EA-F94A-9734-9DD7EA1375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94614" y="5458477"/>
            <a:ext cx="1530175" cy="957212"/>
          </a:xfrm>
          <a:prstGeom prst="rect">
            <a:avLst/>
          </a:prstGeom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E913907E-EA7E-DBAB-4F39-5B835E7696F7}"/>
              </a:ext>
            </a:extLst>
          </p:cNvPr>
          <p:cNvSpPr txBox="1"/>
          <p:nvPr userDrawn="1"/>
        </p:nvSpPr>
        <p:spPr>
          <a:xfrm>
            <a:off x="759658" y="317060"/>
            <a:ext cx="4625591" cy="246221"/>
          </a:xfrm>
          <a:prstGeom prst="rect">
            <a:avLst/>
          </a:prstGeom>
          <a:noFill/>
        </p:spPr>
        <p:txBody>
          <a:bodyPr wrap="square" lIns="0" tIns="46800" rIns="0" rtlCol="0">
            <a:noAutofit/>
          </a:bodyPr>
          <a:lstStyle/>
          <a:p>
            <a:pPr algn="r"/>
            <a:r>
              <a:rPr lang="en-US" sz="1000" b="0" i="0" spc="90" baseline="0" dirty="0">
                <a:solidFill>
                  <a:schemeClr val="tx2">
                    <a:lumMod val="50000"/>
                    <a:lumOff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UNITED NATIONS CONFERENCE ON TRADE AND DEVELOPMENT</a:t>
            </a:r>
          </a:p>
        </p:txBody>
      </p:sp>
    </p:spTree>
    <p:extLst>
      <p:ext uri="{BB962C8B-B14F-4D97-AF65-F5344CB8AC3E}">
        <p14:creationId xmlns:p14="http://schemas.microsoft.com/office/powerpoint/2010/main" val="37572575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20756000-495D-72A6-EE7A-304E2A70D3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589235"/>
            <a:ext cx="5579943" cy="480131"/>
          </a:xfrm>
        </p:spPr>
        <p:txBody>
          <a:bodyPr>
            <a:noAutofit/>
          </a:bodyPr>
          <a:lstStyle>
            <a:lvl1pPr marL="0" indent="0">
              <a:buNone/>
              <a:defRPr lang="en-US" sz="2800" b="0" i="0" kern="1200" dirty="0" smtClean="0">
                <a:solidFill>
                  <a:srgbClr val="049CD8"/>
                </a:solidFill>
                <a:latin typeface="Inter SemiBold" panose="02000503000000020004" pitchFamily="2" charset="0"/>
                <a:ea typeface="Inter SemiBold" panose="02000503000000020004" pitchFamily="2" charset="0"/>
                <a:cs typeface="+mn-cs"/>
              </a:defRPr>
            </a:lvl1pPr>
            <a:lvl2pPr marL="457200" indent="0">
              <a:buNone/>
              <a:defRPr lang="en-US" sz="2800" b="0" i="0" kern="1200" dirty="0" smtClean="0">
                <a:solidFill>
                  <a:srgbClr val="049CD8"/>
                </a:solidFill>
                <a:latin typeface="Inter SemiBold" panose="02000503000000020004" pitchFamily="2" charset="0"/>
                <a:ea typeface="Inter SemiBold" panose="02000503000000020004" pitchFamily="2" charset="0"/>
                <a:cs typeface="+mn-cs"/>
              </a:defRPr>
            </a:lvl2pPr>
            <a:lvl3pPr marL="914400" indent="0">
              <a:buNone/>
              <a:defRPr lang="en-US" sz="2800" b="0" i="0" kern="1200" dirty="0" smtClean="0">
                <a:solidFill>
                  <a:srgbClr val="049CD8"/>
                </a:solidFill>
                <a:latin typeface="Inter SemiBold" panose="02000503000000020004" pitchFamily="2" charset="0"/>
                <a:ea typeface="Inter SemiBold" panose="02000503000000020004" pitchFamily="2" charset="0"/>
                <a:cs typeface="+mn-cs"/>
              </a:defRPr>
            </a:lvl3pPr>
            <a:lvl4pPr marL="1371600" indent="0">
              <a:buNone/>
              <a:defRPr lang="en-US" sz="2800" b="0" i="0" kern="1200" dirty="0" smtClean="0">
                <a:solidFill>
                  <a:srgbClr val="049CD8"/>
                </a:solidFill>
                <a:latin typeface="Inter SemiBold" panose="02000503000000020004" pitchFamily="2" charset="0"/>
                <a:ea typeface="Inter SemiBold" panose="02000503000000020004" pitchFamily="2" charset="0"/>
                <a:cs typeface="+mn-cs"/>
              </a:defRPr>
            </a:lvl4pPr>
            <a:lvl5pPr marL="1828800" indent="0">
              <a:buNone/>
              <a:defRPr lang="en-US" sz="2800" b="0" i="0" kern="1200" dirty="0">
                <a:solidFill>
                  <a:srgbClr val="049CD8"/>
                </a:solidFill>
                <a:latin typeface="Inter SemiBold" panose="02000503000000020004" pitchFamily="2" charset="0"/>
                <a:ea typeface="Inter SemiBold" panose="02000503000000020004" pitchFamily="2" charset="0"/>
                <a:cs typeface="+mn-cs"/>
              </a:defRPr>
            </a:lvl5pPr>
          </a:lstStyle>
          <a:p>
            <a:pPr lvl="0"/>
            <a:r>
              <a:rPr lang="en-US" dirty="0"/>
              <a:t>Secondary information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37A86A22-EB9B-7C72-4085-B79CE3646B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8675" y="2214020"/>
            <a:ext cx="5957888" cy="1588127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5400" b="1" i="0" kern="1200" dirty="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5400" b="1" i="0" kern="1200" dirty="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5400" b="1" i="0" kern="1200" dirty="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5400" b="1" i="0" kern="1200" dirty="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5400" b="1" i="0" kern="12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5pPr>
          </a:lstStyle>
          <a:p>
            <a:pPr lvl="0"/>
            <a:r>
              <a:rPr lang="en-US" dirty="0"/>
              <a:t>Presentation title 2 lines 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BF90AEC4-FF6C-3689-E8F7-E9C40D70CB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2635" y="5699107"/>
            <a:ext cx="4768266" cy="369332"/>
          </a:xfrm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0" i="0" kern="1200" dirty="0">
                <a:solidFill>
                  <a:schemeClr val="bg2">
                    <a:lumMod val="50000"/>
                  </a:schemeClr>
                </a:solidFill>
                <a:latin typeface="Inter SemiBold" panose="02000503000000020004" pitchFamily="2" charset="0"/>
                <a:ea typeface="Inter SemiBold" panose="02000503000000020004" pitchFamily="2" charset="0"/>
                <a:cs typeface="+mn-cs"/>
              </a:defRPr>
            </a:lvl1pPr>
            <a:lvl2pPr marL="457200" indent="0">
              <a:buNone/>
              <a:defRPr lang="en-US" sz="2800" b="0" i="0" kern="1200" dirty="0" smtClean="0">
                <a:solidFill>
                  <a:srgbClr val="049CD8"/>
                </a:solidFill>
                <a:latin typeface="Inter SemiBold" panose="02000503000000020004" pitchFamily="2" charset="0"/>
                <a:ea typeface="Inter SemiBold" panose="02000503000000020004" pitchFamily="2" charset="0"/>
                <a:cs typeface="+mn-cs"/>
              </a:defRPr>
            </a:lvl2pPr>
            <a:lvl3pPr marL="914400" indent="0">
              <a:buNone/>
              <a:defRPr lang="en-US" sz="2800" b="0" i="0" kern="1200" dirty="0" smtClean="0">
                <a:solidFill>
                  <a:srgbClr val="049CD8"/>
                </a:solidFill>
                <a:latin typeface="Inter SemiBold" panose="02000503000000020004" pitchFamily="2" charset="0"/>
                <a:ea typeface="Inter SemiBold" panose="02000503000000020004" pitchFamily="2" charset="0"/>
                <a:cs typeface="+mn-cs"/>
              </a:defRPr>
            </a:lvl3pPr>
            <a:lvl4pPr marL="1371600" indent="0">
              <a:buNone/>
              <a:defRPr lang="en-US" sz="2800" b="0" i="0" kern="1200" dirty="0" smtClean="0">
                <a:solidFill>
                  <a:srgbClr val="049CD8"/>
                </a:solidFill>
                <a:latin typeface="Inter SemiBold" panose="02000503000000020004" pitchFamily="2" charset="0"/>
                <a:ea typeface="Inter SemiBold" panose="02000503000000020004" pitchFamily="2" charset="0"/>
                <a:cs typeface="+mn-cs"/>
              </a:defRPr>
            </a:lvl4pPr>
            <a:lvl5pPr marL="1828800" indent="0">
              <a:buNone/>
              <a:defRPr lang="en-US" sz="2800" b="0" i="0" kern="1200" dirty="0">
                <a:solidFill>
                  <a:srgbClr val="049CD8"/>
                </a:solidFill>
                <a:latin typeface="Inter SemiBold" panose="02000503000000020004" pitchFamily="2" charset="0"/>
                <a:ea typeface="Inter SemiBold" panose="02000503000000020004" pitchFamily="2" charset="0"/>
                <a:cs typeface="+mn-cs"/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26DAAEF0-A902-3FE3-42F1-9CA7D6FD0B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8675" y="3951811"/>
            <a:ext cx="1987358" cy="550508"/>
          </a:xfrm>
          <a:solidFill>
            <a:srgbClr val="FEC718"/>
          </a:solidFill>
        </p:spPr>
        <p:txBody>
          <a:bodyPr wrap="none" lIns="180000" tIns="108000" rIns="180000" bIns="108000" anchor="ctr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b="0" i="0" kern="1200" dirty="0" smtClean="0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b="0" i="0" kern="1200" dirty="0" smtClean="0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b="0" i="0" kern="1200" dirty="0" smtClean="0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b="0" i="0" kern="1200" dirty="0" smtClean="0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b="0" i="0" kern="1200" dirty="0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  <a:cs typeface="+mn-cs"/>
              </a:defRPr>
            </a:lvl5pPr>
          </a:lstStyle>
          <a:p>
            <a:pPr lvl="0"/>
            <a:r>
              <a:rPr lang="en-US" dirty="0"/>
              <a:t>Date event</a:t>
            </a:r>
          </a:p>
        </p:txBody>
      </p:sp>
      <p:sp>
        <p:nvSpPr>
          <p:cNvPr id="2" name="Graphic 2">
            <a:extLst>
              <a:ext uri="{FF2B5EF4-FFF2-40B4-BE49-F238E27FC236}">
                <a16:creationId xmlns:a16="http://schemas.microsoft.com/office/drawing/2014/main" id="{A036F7AF-590E-B2D4-1401-022761561819}"/>
              </a:ext>
            </a:extLst>
          </p:cNvPr>
          <p:cNvSpPr/>
          <p:nvPr userDrawn="1"/>
        </p:nvSpPr>
        <p:spPr>
          <a:xfrm rot="16200000">
            <a:off x="5840069" y="789015"/>
            <a:ext cx="5287719" cy="5300920"/>
          </a:xfrm>
          <a:custGeom>
            <a:avLst/>
            <a:gdLst>
              <a:gd name="connsiteX0" fmla="*/ 31158 w 5287183"/>
              <a:gd name="connsiteY0" fmla="*/ 68762 h 5288219"/>
              <a:gd name="connsiteX1" fmla="*/ 2149 w 5287183"/>
              <a:gd name="connsiteY1" fmla="*/ 82729 h 5288219"/>
              <a:gd name="connsiteX2" fmla="*/ 2149 w 5287183"/>
              <a:gd name="connsiteY2" fmla="*/ 169756 h 5288219"/>
              <a:gd name="connsiteX3" fmla="*/ 0 w 5287183"/>
              <a:gd name="connsiteY3" fmla="*/ 2387327 h 5288219"/>
              <a:gd name="connsiteX4" fmla="*/ 104217 w 5287183"/>
              <a:gd name="connsiteY4" fmla="*/ 2645185 h 5288219"/>
              <a:gd name="connsiteX5" fmla="*/ 1552515 w 5287183"/>
              <a:gd name="connsiteY5" fmla="*/ 4174062 h 5288219"/>
              <a:gd name="connsiteX6" fmla="*/ 2610803 w 5287183"/>
              <a:gd name="connsiteY6" fmla="*/ 5288220 h 5288219"/>
              <a:gd name="connsiteX7" fmla="*/ 2654854 w 5287183"/>
              <a:gd name="connsiteY7" fmla="*/ 5259211 h 5288219"/>
              <a:gd name="connsiteX8" fmla="*/ 5205491 w 5287183"/>
              <a:gd name="connsiteY8" fmla="*/ 2569976 h 5288219"/>
              <a:gd name="connsiteX9" fmla="*/ 5287146 w 5287183"/>
              <a:gd name="connsiteY9" fmla="*/ 2349723 h 5288219"/>
              <a:gd name="connsiteX10" fmla="*/ 5284997 w 5287183"/>
              <a:gd name="connsiteY10" fmla="*/ 177277 h 5288219"/>
              <a:gd name="connsiteX11" fmla="*/ 5272104 w 5287183"/>
              <a:gd name="connsiteY11" fmla="*/ 0 h 5288219"/>
              <a:gd name="connsiteX12" fmla="*/ 2618324 w 5287183"/>
              <a:gd name="connsiteY12" fmla="*/ 2799899 h 5288219"/>
              <a:gd name="connsiteX13" fmla="*/ 31158 w 5287183"/>
              <a:gd name="connsiteY13" fmla="*/ 68762 h 5288219"/>
              <a:gd name="connsiteX0" fmla="*/ 31158 w 5287719"/>
              <a:gd name="connsiteY0" fmla="*/ 81462 h 5300920"/>
              <a:gd name="connsiteX1" fmla="*/ 2149 w 5287719"/>
              <a:gd name="connsiteY1" fmla="*/ 95429 h 5300920"/>
              <a:gd name="connsiteX2" fmla="*/ 2149 w 5287719"/>
              <a:gd name="connsiteY2" fmla="*/ 182456 h 5300920"/>
              <a:gd name="connsiteX3" fmla="*/ 0 w 5287719"/>
              <a:gd name="connsiteY3" fmla="*/ 2400027 h 5300920"/>
              <a:gd name="connsiteX4" fmla="*/ 104217 w 5287719"/>
              <a:gd name="connsiteY4" fmla="*/ 2657885 h 5300920"/>
              <a:gd name="connsiteX5" fmla="*/ 1552515 w 5287719"/>
              <a:gd name="connsiteY5" fmla="*/ 4186762 h 5300920"/>
              <a:gd name="connsiteX6" fmla="*/ 2610803 w 5287719"/>
              <a:gd name="connsiteY6" fmla="*/ 5300920 h 5300920"/>
              <a:gd name="connsiteX7" fmla="*/ 2654854 w 5287719"/>
              <a:gd name="connsiteY7" fmla="*/ 5271911 h 5300920"/>
              <a:gd name="connsiteX8" fmla="*/ 5205491 w 5287719"/>
              <a:gd name="connsiteY8" fmla="*/ 2582676 h 5300920"/>
              <a:gd name="connsiteX9" fmla="*/ 5287146 w 5287719"/>
              <a:gd name="connsiteY9" fmla="*/ 2362423 h 5300920"/>
              <a:gd name="connsiteX10" fmla="*/ 5284997 w 5287719"/>
              <a:gd name="connsiteY10" fmla="*/ 189977 h 5300920"/>
              <a:gd name="connsiteX11" fmla="*/ 5284804 w 5287719"/>
              <a:gd name="connsiteY11" fmla="*/ 0 h 5300920"/>
              <a:gd name="connsiteX12" fmla="*/ 2618324 w 5287719"/>
              <a:gd name="connsiteY12" fmla="*/ 2812599 h 5300920"/>
              <a:gd name="connsiteX13" fmla="*/ 31158 w 5287719"/>
              <a:gd name="connsiteY13" fmla="*/ 81462 h 530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87719" h="5300920">
                <a:moveTo>
                  <a:pt x="31158" y="81462"/>
                </a:moveTo>
                <a:cubicBezTo>
                  <a:pt x="21488" y="85760"/>
                  <a:pt x="11818" y="91132"/>
                  <a:pt x="2149" y="95429"/>
                </a:cubicBezTo>
                <a:lnTo>
                  <a:pt x="2149" y="182456"/>
                </a:lnTo>
                <a:cubicBezTo>
                  <a:pt x="2149" y="921646"/>
                  <a:pt x="4298" y="1660837"/>
                  <a:pt x="0" y="2400027"/>
                </a:cubicBezTo>
                <a:cubicBezTo>
                  <a:pt x="0" y="2506394"/>
                  <a:pt x="32232" y="2582676"/>
                  <a:pt x="104217" y="2657885"/>
                </a:cubicBezTo>
                <a:lnTo>
                  <a:pt x="1552515" y="4186762"/>
                </a:lnTo>
                <a:lnTo>
                  <a:pt x="2610803" y="5300920"/>
                </a:lnTo>
                <a:cubicBezTo>
                  <a:pt x="2630143" y="5288027"/>
                  <a:pt x="2645184" y="5281581"/>
                  <a:pt x="2654854" y="5271911"/>
                </a:cubicBezTo>
                <a:lnTo>
                  <a:pt x="5205491" y="2582676"/>
                </a:lnTo>
                <a:cubicBezTo>
                  <a:pt x="5266732" y="2518212"/>
                  <a:pt x="5288220" y="2450524"/>
                  <a:pt x="5287146" y="2362423"/>
                </a:cubicBezTo>
                <a:cubicBezTo>
                  <a:pt x="5284997" y="1638274"/>
                  <a:pt x="5286071" y="914126"/>
                  <a:pt x="5284997" y="189977"/>
                </a:cubicBezTo>
                <a:cubicBezTo>
                  <a:pt x="5284997" y="142703"/>
                  <a:pt x="5291250" y="81655"/>
                  <a:pt x="5284804" y="0"/>
                </a:cubicBezTo>
                <a:lnTo>
                  <a:pt x="2618324" y="2812599"/>
                </a:lnTo>
                <a:lnTo>
                  <a:pt x="31158" y="81462"/>
                </a:lnTo>
                <a:close/>
              </a:path>
            </a:pathLst>
          </a:custGeom>
          <a:solidFill>
            <a:srgbClr val="009EDB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03BA968-2FC1-3BF1-72CE-B9CCBCFCA6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8743258" y="0"/>
            <a:ext cx="2911198" cy="291119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77F24C35-91E5-D71F-CC09-0E42052CF4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5666462" y="3946802"/>
            <a:ext cx="2911198" cy="2911198"/>
          </a:xfrm>
          <a:prstGeom prst="rect">
            <a:avLst/>
          </a:prstGeom>
        </p:spPr>
      </p:pic>
      <p:pic>
        <p:nvPicPr>
          <p:cNvPr id="7" name="Graphique 12">
            <a:extLst>
              <a:ext uri="{FF2B5EF4-FFF2-40B4-BE49-F238E27FC236}">
                <a16:creationId xmlns:a16="http://schemas.microsoft.com/office/drawing/2014/main" id="{FB0D6196-67A3-6CED-6D98-241998613E3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94614" y="5458477"/>
            <a:ext cx="1530175" cy="9572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669EC3-E337-FBF4-44D6-F430FF4DF2B3}"/>
              </a:ext>
            </a:extLst>
          </p:cNvPr>
          <p:cNvSpPr txBox="1"/>
          <p:nvPr userDrawn="1"/>
        </p:nvSpPr>
        <p:spPr>
          <a:xfrm>
            <a:off x="759658" y="317060"/>
            <a:ext cx="4625591" cy="246221"/>
          </a:xfrm>
          <a:prstGeom prst="rect">
            <a:avLst/>
          </a:prstGeom>
          <a:noFill/>
        </p:spPr>
        <p:txBody>
          <a:bodyPr wrap="square" lIns="0" tIns="46800" rIns="0" rtlCol="0">
            <a:noAutofit/>
          </a:bodyPr>
          <a:lstStyle/>
          <a:p>
            <a:pPr algn="r"/>
            <a:r>
              <a:rPr lang="en-US" sz="1000" b="0" i="0" spc="90" baseline="0" dirty="0">
                <a:solidFill>
                  <a:schemeClr val="tx2">
                    <a:lumMod val="50000"/>
                    <a:lumOff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UNITED NATIONS CONFERENCE ON TRADE AND DEVELOPMENT</a:t>
            </a:r>
          </a:p>
        </p:txBody>
      </p:sp>
    </p:spTree>
    <p:extLst>
      <p:ext uri="{BB962C8B-B14F-4D97-AF65-F5344CB8AC3E}">
        <p14:creationId xmlns:p14="http://schemas.microsoft.com/office/powerpoint/2010/main" val="187612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Cover with Image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5A95111C-4AE3-4CA0-AA4A-DDC9D1F355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24431" y="5482351"/>
            <a:ext cx="730438" cy="90510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57721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b="1" i="0" baseline="0">
                <a:solidFill>
                  <a:srgbClr val="FCD049"/>
                </a:solidFill>
                <a:latin typeface="Helvetica Neue LT Std 75" panose="020B0604020202020204" pitchFamily="34" charset="0"/>
              </a:defRPr>
            </a:lvl1pPr>
          </a:lstStyle>
          <a:p>
            <a:r>
              <a:rPr lang="en-US" noProof="0" dirty="0"/>
              <a:t>Title of the presentation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456944"/>
            <a:ext cx="10515600" cy="817422"/>
          </a:xfrm>
        </p:spPr>
        <p:txBody>
          <a:bodyPr/>
          <a:lstStyle>
            <a:lvl1pPr marL="0" indent="0">
              <a:buNone/>
              <a:defRPr sz="2400" b="0" i="0">
                <a:solidFill>
                  <a:srgbClr val="FCD049"/>
                </a:solidFill>
                <a:latin typeface="Helvetica Neue LT Std 45 Light" panose="020B04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Your subtitle goes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F13FE7-A076-4F60-8A77-1A17FEDF690B}"/>
              </a:ext>
            </a:extLst>
          </p:cNvPr>
          <p:cNvSpPr txBox="1"/>
          <p:nvPr userDrawn="1"/>
        </p:nvSpPr>
        <p:spPr>
          <a:xfrm>
            <a:off x="6621261" y="377780"/>
            <a:ext cx="48810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pc="90" baseline="0" dirty="0">
                <a:latin typeface="Helvetica Neue LT Std 45 Light" panose="020B0403020202020204"/>
              </a:rPr>
              <a:t>UNITED NATIONS CONFERENCE ON TRADE AND DEVELOPMENT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607BF44-7F1D-47E5-90D3-64479618F58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60182" y="625134"/>
            <a:ext cx="1082088" cy="18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5369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pening sli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CD58A6F-A60E-F56D-F482-8A1DF8B6FF10}"/>
              </a:ext>
            </a:extLst>
          </p:cNvPr>
          <p:cNvSpPr/>
          <p:nvPr userDrawn="1"/>
        </p:nvSpPr>
        <p:spPr>
          <a:xfrm>
            <a:off x="10314063" y="0"/>
            <a:ext cx="1174067" cy="1514497"/>
          </a:xfrm>
          <a:custGeom>
            <a:avLst/>
            <a:gdLst>
              <a:gd name="connsiteX0" fmla="*/ 1311438 w 1314932"/>
              <a:gd name="connsiteY0" fmla="*/ 381276 h 1696207"/>
              <a:gd name="connsiteX1" fmla="*/ 1314558 w 1314932"/>
              <a:gd name="connsiteY1" fmla="*/ 425448 h 1696207"/>
              <a:gd name="connsiteX2" fmla="*/ 1314932 w 1314932"/>
              <a:gd name="connsiteY2" fmla="*/ 965496 h 1696207"/>
              <a:gd name="connsiteX3" fmla="*/ 1294593 w 1314932"/>
              <a:gd name="connsiteY3" fmla="*/ 1020150 h 1696207"/>
              <a:gd name="connsiteX4" fmla="*/ 660461 w 1314932"/>
              <a:gd name="connsiteY4" fmla="*/ 1688845 h 1696207"/>
              <a:gd name="connsiteX5" fmla="*/ 649481 w 1314932"/>
              <a:gd name="connsiteY5" fmla="*/ 1696207 h 1696207"/>
              <a:gd name="connsiteX6" fmla="*/ 386195 w 1314932"/>
              <a:gd name="connsiteY6" fmla="*/ 1419196 h 1696207"/>
              <a:gd name="connsiteX7" fmla="*/ 25955 w 1314932"/>
              <a:gd name="connsiteY7" fmla="*/ 1038991 h 1696207"/>
              <a:gd name="connsiteX8" fmla="*/ 1 w 1314932"/>
              <a:gd name="connsiteY8" fmla="*/ 974730 h 1696207"/>
              <a:gd name="connsiteX9" fmla="*/ 625 w 1314932"/>
              <a:gd name="connsiteY9" fmla="*/ 423202 h 1696207"/>
              <a:gd name="connsiteX10" fmla="*/ 625 w 1314932"/>
              <a:gd name="connsiteY10" fmla="*/ 401491 h 1696207"/>
              <a:gd name="connsiteX11" fmla="*/ 7987 w 1314932"/>
              <a:gd name="connsiteY11" fmla="*/ 397997 h 1696207"/>
              <a:gd name="connsiteX12" fmla="*/ 7987 w 1314932"/>
              <a:gd name="connsiteY12" fmla="*/ 398122 h 1696207"/>
              <a:gd name="connsiteX13" fmla="*/ 651477 w 1314932"/>
              <a:gd name="connsiteY13" fmla="*/ 1077423 h 1696207"/>
              <a:gd name="connsiteX14" fmla="*/ 1311438 w 1314932"/>
              <a:gd name="connsiteY14" fmla="*/ 381276 h 1696207"/>
              <a:gd name="connsiteX15" fmla="*/ 68920 w 1314932"/>
              <a:gd name="connsiteY15" fmla="*/ 0 h 1696207"/>
              <a:gd name="connsiteX16" fmla="*/ 1233828 w 1314932"/>
              <a:gd name="connsiteY16" fmla="*/ 0 h 1696207"/>
              <a:gd name="connsiteX17" fmla="*/ 660460 w 1314932"/>
              <a:gd name="connsiteY17" fmla="*/ 604507 h 1696207"/>
              <a:gd name="connsiteX18" fmla="*/ 649480 w 1314932"/>
              <a:gd name="connsiteY18" fmla="*/ 611869 h 1696207"/>
              <a:gd name="connsiteX19" fmla="*/ 386194 w 1314932"/>
              <a:gd name="connsiteY19" fmla="*/ 334858 h 1696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14932" h="1696207">
                <a:moveTo>
                  <a:pt x="1311438" y="381276"/>
                </a:moveTo>
                <a:cubicBezTo>
                  <a:pt x="1312936" y="401740"/>
                  <a:pt x="1314558" y="413594"/>
                  <a:pt x="1314558" y="425448"/>
                </a:cubicBezTo>
                <a:cubicBezTo>
                  <a:pt x="1314682" y="605381"/>
                  <a:pt x="1314308" y="785438"/>
                  <a:pt x="1314932" y="965496"/>
                </a:cubicBezTo>
                <a:cubicBezTo>
                  <a:pt x="1314932" y="987208"/>
                  <a:pt x="1309816" y="1004053"/>
                  <a:pt x="1294593" y="1020150"/>
                </a:cubicBezTo>
                <a:cubicBezTo>
                  <a:pt x="1082841" y="1242757"/>
                  <a:pt x="871714" y="1465863"/>
                  <a:pt x="660461" y="1688845"/>
                </a:cubicBezTo>
                <a:cubicBezTo>
                  <a:pt x="657966" y="1691465"/>
                  <a:pt x="654347" y="1693088"/>
                  <a:pt x="649481" y="1696207"/>
                </a:cubicBezTo>
                <a:cubicBezTo>
                  <a:pt x="561636" y="1603870"/>
                  <a:pt x="473791" y="1511658"/>
                  <a:pt x="386195" y="1419196"/>
                </a:cubicBezTo>
                <a:cubicBezTo>
                  <a:pt x="266157" y="1292419"/>
                  <a:pt x="146493" y="1165269"/>
                  <a:pt x="25955" y="1038991"/>
                </a:cubicBezTo>
                <a:cubicBezTo>
                  <a:pt x="7987" y="1020150"/>
                  <a:pt x="-123" y="1001183"/>
                  <a:pt x="1" y="974730"/>
                </a:cubicBezTo>
                <a:cubicBezTo>
                  <a:pt x="1124" y="790929"/>
                  <a:pt x="625" y="607003"/>
                  <a:pt x="625" y="423202"/>
                </a:cubicBezTo>
                <a:lnTo>
                  <a:pt x="625" y="401491"/>
                </a:lnTo>
                <a:cubicBezTo>
                  <a:pt x="3121" y="400243"/>
                  <a:pt x="5492" y="399120"/>
                  <a:pt x="7987" y="397997"/>
                </a:cubicBezTo>
                <a:lnTo>
                  <a:pt x="7987" y="398122"/>
                </a:lnTo>
                <a:cubicBezTo>
                  <a:pt x="221860" y="623973"/>
                  <a:pt x="435858" y="849825"/>
                  <a:pt x="651477" y="1077423"/>
                </a:cubicBezTo>
                <a:cubicBezTo>
                  <a:pt x="871090" y="845832"/>
                  <a:pt x="1088207" y="616861"/>
                  <a:pt x="1311438" y="381276"/>
                </a:cubicBezTo>
                <a:close/>
                <a:moveTo>
                  <a:pt x="68920" y="0"/>
                </a:moveTo>
                <a:lnTo>
                  <a:pt x="1233828" y="0"/>
                </a:lnTo>
                <a:lnTo>
                  <a:pt x="660460" y="604507"/>
                </a:lnTo>
                <a:cubicBezTo>
                  <a:pt x="657965" y="607127"/>
                  <a:pt x="654346" y="608750"/>
                  <a:pt x="649480" y="611869"/>
                </a:cubicBezTo>
                <a:cubicBezTo>
                  <a:pt x="561635" y="519532"/>
                  <a:pt x="473790" y="427320"/>
                  <a:pt x="386194" y="334858"/>
                </a:cubicBezTo>
                <a:close/>
              </a:path>
            </a:pathLst>
          </a:custGeom>
          <a:solidFill>
            <a:srgbClr val="E4EE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89BCBDC-FF63-49BB-7E49-E189F12D2019}"/>
              </a:ext>
            </a:extLst>
          </p:cNvPr>
          <p:cNvSpPr/>
          <p:nvPr userDrawn="1"/>
        </p:nvSpPr>
        <p:spPr>
          <a:xfrm rot="10800000">
            <a:off x="902887" y="5343503"/>
            <a:ext cx="1174067" cy="1514497"/>
          </a:xfrm>
          <a:custGeom>
            <a:avLst/>
            <a:gdLst>
              <a:gd name="connsiteX0" fmla="*/ 1311438 w 1314932"/>
              <a:gd name="connsiteY0" fmla="*/ 381276 h 1696207"/>
              <a:gd name="connsiteX1" fmla="*/ 1314558 w 1314932"/>
              <a:gd name="connsiteY1" fmla="*/ 425448 h 1696207"/>
              <a:gd name="connsiteX2" fmla="*/ 1314932 w 1314932"/>
              <a:gd name="connsiteY2" fmla="*/ 965496 h 1696207"/>
              <a:gd name="connsiteX3" fmla="*/ 1294593 w 1314932"/>
              <a:gd name="connsiteY3" fmla="*/ 1020150 h 1696207"/>
              <a:gd name="connsiteX4" fmla="*/ 660461 w 1314932"/>
              <a:gd name="connsiteY4" fmla="*/ 1688845 h 1696207"/>
              <a:gd name="connsiteX5" fmla="*/ 649481 w 1314932"/>
              <a:gd name="connsiteY5" fmla="*/ 1696207 h 1696207"/>
              <a:gd name="connsiteX6" fmla="*/ 386195 w 1314932"/>
              <a:gd name="connsiteY6" fmla="*/ 1419196 h 1696207"/>
              <a:gd name="connsiteX7" fmla="*/ 25955 w 1314932"/>
              <a:gd name="connsiteY7" fmla="*/ 1038991 h 1696207"/>
              <a:gd name="connsiteX8" fmla="*/ 1 w 1314932"/>
              <a:gd name="connsiteY8" fmla="*/ 974730 h 1696207"/>
              <a:gd name="connsiteX9" fmla="*/ 625 w 1314932"/>
              <a:gd name="connsiteY9" fmla="*/ 423202 h 1696207"/>
              <a:gd name="connsiteX10" fmla="*/ 625 w 1314932"/>
              <a:gd name="connsiteY10" fmla="*/ 401491 h 1696207"/>
              <a:gd name="connsiteX11" fmla="*/ 7987 w 1314932"/>
              <a:gd name="connsiteY11" fmla="*/ 397997 h 1696207"/>
              <a:gd name="connsiteX12" fmla="*/ 7987 w 1314932"/>
              <a:gd name="connsiteY12" fmla="*/ 398122 h 1696207"/>
              <a:gd name="connsiteX13" fmla="*/ 651477 w 1314932"/>
              <a:gd name="connsiteY13" fmla="*/ 1077423 h 1696207"/>
              <a:gd name="connsiteX14" fmla="*/ 1311438 w 1314932"/>
              <a:gd name="connsiteY14" fmla="*/ 381276 h 1696207"/>
              <a:gd name="connsiteX15" fmla="*/ 68920 w 1314932"/>
              <a:gd name="connsiteY15" fmla="*/ 0 h 1696207"/>
              <a:gd name="connsiteX16" fmla="*/ 1233828 w 1314932"/>
              <a:gd name="connsiteY16" fmla="*/ 0 h 1696207"/>
              <a:gd name="connsiteX17" fmla="*/ 660460 w 1314932"/>
              <a:gd name="connsiteY17" fmla="*/ 604507 h 1696207"/>
              <a:gd name="connsiteX18" fmla="*/ 649480 w 1314932"/>
              <a:gd name="connsiteY18" fmla="*/ 611869 h 1696207"/>
              <a:gd name="connsiteX19" fmla="*/ 386194 w 1314932"/>
              <a:gd name="connsiteY19" fmla="*/ 334858 h 1696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14932" h="1696207">
                <a:moveTo>
                  <a:pt x="1311438" y="381276"/>
                </a:moveTo>
                <a:cubicBezTo>
                  <a:pt x="1312936" y="401740"/>
                  <a:pt x="1314558" y="413594"/>
                  <a:pt x="1314558" y="425448"/>
                </a:cubicBezTo>
                <a:cubicBezTo>
                  <a:pt x="1314682" y="605381"/>
                  <a:pt x="1314308" y="785438"/>
                  <a:pt x="1314932" y="965496"/>
                </a:cubicBezTo>
                <a:cubicBezTo>
                  <a:pt x="1314932" y="987208"/>
                  <a:pt x="1309816" y="1004053"/>
                  <a:pt x="1294593" y="1020150"/>
                </a:cubicBezTo>
                <a:cubicBezTo>
                  <a:pt x="1082841" y="1242757"/>
                  <a:pt x="871714" y="1465863"/>
                  <a:pt x="660461" y="1688845"/>
                </a:cubicBezTo>
                <a:cubicBezTo>
                  <a:pt x="657966" y="1691465"/>
                  <a:pt x="654347" y="1693088"/>
                  <a:pt x="649481" y="1696207"/>
                </a:cubicBezTo>
                <a:cubicBezTo>
                  <a:pt x="561636" y="1603870"/>
                  <a:pt x="473791" y="1511658"/>
                  <a:pt x="386195" y="1419196"/>
                </a:cubicBezTo>
                <a:cubicBezTo>
                  <a:pt x="266157" y="1292419"/>
                  <a:pt x="146493" y="1165269"/>
                  <a:pt x="25955" y="1038991"/>
                </a:cubicBezTo>
                <a:cubicBezTo>
                  <a:pt x="7987" y="1020150"/>
                  <a:pt x="-123" y="1001183"/>
                  <a:pt x="1" y="974730"/>
                </a:cubicBezTo>
                <a:cubicBezTo>
                  <a:pt x="1124" y="790929"/>
                  <a:pt x="625" y="607003"/>
                  <a:pt x="625" y="423202"/>
                </a:cubicBezTo>
                <a:lnTo>
                  <a:pt x="625" y="401491"/>
                </a:lnTo>
                <a:cubicBezTo>
                  <a:pt x="3121" y="400243"/>
                  <a:pt x="5492" y="399120"/>
                  <a:pt x="7987" y="397997"/>
                </a:cubicBezTo>
                <a:lnTo>
                  <a:pt x="7987" y="398122"/>
                </a:lnTo>
                <a:cubicBezTo>
                  <a:pt x="221860" y="623973"/>
                  <a:pt x="435858" y="849825"/>
                  <a:pt x="651477" y="1077423"/>
                </a:cubicBezTo>
                <a:cubicBezTo>
                  <a:pt x="871090" y="845832"/>
                  <a:pt x="1088207" y="616861"/>
                  <a:pt x="1311438" y="381276"/>
                </a:cubicBezTo>
                <a:close/>
                <a:moveTo>
                  <a:pt x="68920" y="0"/>
                </a:moveTo>
                <a:lnTo>
                  <a:pt x="1233828" y="0"/>
                </a:lnTo>
                <a:lnTo>
                  <a:pt x="660460" y="604507"/>
                </a:lnTo>
                <a:cubicBezTo>
                  <a:pt x="657965" y="607127"/>
                  <a:pt x="654346" y="608750"/>
                  <a:pt x="649480" y="611869"/>
                </a:cubicBezTo>
                <a:cubicBezTo>
                  <a:pt x="561635" y="519532"/>
                  <a:pt x="473790" y="427320"/>
                  <a:pt x="386194" y="334858"/>
                </a:cubicBezTo>
                <a:close/>
              </a:path>
            </a:pathLst>
          </a:custGeom>
          <a:solidFill>
            <a:srgbClr val="E4EE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E00EAD-83BA-E368-B0A6-C59F3F6F554D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06BFC0-AEAF-C7B5-CACD-1E3394FCDE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935301"/>
            <a:ext cx="10465803" cy="285273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6000" b="1" i="0">
                <a:solidFill>
                  <a:srgbClr val="009EDB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en-US" noProof="0" dirty="0"/>
              <a:t>Title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0752142-42B2-1BF5-0A99-D7818C38A96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815026"/>
            <a:ext cx="10465803" cy="8439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Your subtitle goes here</a:t>
            </a:r>
          </a:p>
          <a:p>
            <a:pPr lvl="0"/>
            <a:endParaRPr lang="en-US" noProof="0" dirty="0"/>
          </a:p>
        </p:txBody>
      </p:sp>
      <p:pic>
        <p:nvPicPr>
          <p:cNvPr id="4" name="Graphique 12">
            <a:extLst>
              <a:ext uri="{FF2B5EF4-FFF2-40B4-BE49-F238E27FC236}">
                <a16:creationId xmlns:a16="http://schemas.microsoft.com/office/drawing/2014/main" id="{3B578CCB-A0BF-6F70-E6C0-C1EAB40347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94614" y="5458477"/>
            <a:ext cx="1530175" cy="957212"/>
          </a:xfrm>
          <a:prstGeom prst="rect">
            <a:avLst/>
          </a:prstGeom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8FEB0D77-2DA2-69A9-AB74-7DF5B6DADA04}"/>
              </a:ext>
            </a:extLst>
          </p:cNvPr>
          <p:cNvSpPr txBox="1"/>
          <p:nvPr userDrawn="1"/>
        </p:nvSpPr>
        <p:spPr>
          <a:xfrm>
            <a:off x="759658" y="317060"/>
            <a:ext cx="4625591" cy="246221"/>
          </a:xfrm>
          <a:prstGeom prst="rect">
            <a:avLst/>
          </a:prstGeom>
          <a:noFill/>
        </p:spPr>
        <p:txBody>
          <a:bodyPr wrap="square" lIns="0" tIns="46800" rIns="0" rtlCol="0">
            <a:noAutofit/>
          </a:bodyPr>
          <a:lstStyle/>
          <a:p>
            <a:pPr algn="r"/>
            <a:r>
              <a:rPr lang="en-US" sz="1000" b="0" i="0" spc="90" baseline="0" dirty="0">
                <a:solidFill>
                  <a:schemeClr val="tx2">
                    <a:lumMod val="50000"/>
                    <a:lumOff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UNITED NATIONS CONFERENCE ON TRADE AND DEVELOPMENT</a:t>
            </a:r>
          </a:p>
        </p:txBody>
      </p:sp>
    </p:spTree>
    <p:extLst>
      <p:ext uri="{BB962C8B-B14F-4D97-AF65-F5344CB8AC3E}">
        <p14:creationId xmlns:p14="http://schemas.microsoft.com/office/powerpoint/2010/main" val="407696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3">
            <a:extLst>
              <a:ext uri="{FF2B5EF4-FFF2-40B4-BE49-F238E27FC236}">
                <a16:creationId xmlns:a16="http://schemas.microsoft.com/office/drawing/2014/main" id="{0E749EBA-84B3-D891-3AE7-40E29B0BC0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58190" y="681585"/>
            <a:ext cx="7450830" cy="595021"/>
          </a:xfrm>
          <a:prstGeom prst="rect">
            <a:avLst/>
          </a:prstGeom>
          <a:noFill/>
        </p:spPr>
        <p:txBody>
          <a:bodyPr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3600" b="1" i="0">
                <a:solidFill>
                  <a:srgbClr val="049CD8"/>
                </a:solidFill>
                <a:latin typeface="Inter ExtraBold" panose="02000503000000020004" pitchFamily="2" charset="0"/>
                <a:ea typeface="Inter ExtraBold" panose="02000503000000020004" pitchFamily="2" charset="0"/>
              </a:defRPr>
            </a:lvl1pPr>
          </a:lstStyle>
          <a:p>
            <a:pPr lvl="0"/>
            <a:r>
              <a:rPr lang="fr-FR" dirty="0"/>
              <a:t>Content</a:t>
            </a:r>
          </a:p>
        </p:txBody>
      </p:sp>
      <p:sp>
        <p:nvSpPr>
          <p:cNvPr id="13" name="Espace réservé du texte 13">
            <a:extLst>
              <a:ext uri="{FF2B5EF4-FFF2-40B4-BE49-F238E27FC236}">
                <a16:creationId xmlns:a16="http://schemas.microsoft.com/office/drawing/2014/main" id="{E8C5EA38-12EB-A60A-E9EB-BB54AECCD8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58190" y="1319769"/>
            <a:ext cx="7450830" cy="407815"/>
          </a:xfrm>
          <a:prstGeom prst="rect">
            <a:avLst/>
          </a:prstGeom>
          <a:noFill/>
        </p:spPr>
        <p:txBody>
          <a:bodyPr b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200" b="1" i="0">
                <a:solidFill>
                  <a:srgbClr val="009EDB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fr-FR" dirty="0" err="1"/>
              <a:t>Secondary</a:t>
            </a:r>
            <a:r>
              <a:rPr lang="fr-FR" dirty="0"/>
              <a:t> information if </a:t>
            </a:r>
            <a:r>
              <a:rPr lang="fr-FR" dirty="0" err="1"/>
              <a:t>necessary</a:t>
            </a:r>
            <a:endParaRPr lang="fr-FR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6464B6B-4EA2-C511-290F-E52B11D866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58189" y="2104858"/>
            <a:ext cx="7450829" cy="3832225"/>
          </a:xfrm>
        </p:spPr>
        <p:txBody>
          <a:bodyPr>
            <a:noAutofit/>
          </a:bodyPr>
          <a:lstStyle>
            <a:lvl1pPr marL="514350" indent="-514350" algn="l" defTabSz="914400" rtl="0" eaLnBrk="1" latinLnBrk="0" hangingPunct="1">
              <a:spcAft>
                <a:spcPts val="1600"/>
              </a:spcAft>
              <a:buClr>
                <a:srgbClr val="049CD8"/>
              </a:buClr>
              <a:buFont typeface="+mj-lt"/>
              <a:buAutoNum type="arabicPeriod"/>
              <a:defRPr lang="en-US" sz="2800" b="1" i="0" kern="12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1pPr>
          </a:lstStyle>
          <a:p>
            <a:pPr lvl="0"/>
            <a:r>
              <a:rPr lang="en-US" dirty="0"/>
              <a:t>Title chapter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Clr>
                <a:srgbClr val="049CD8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Title chapter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Clr>
                <a:srgbClr val="049CD8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Title chapter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Clr>
                <a:srgbClr val="049CD8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Title chapter</a:t>
            </a:r>
          </a:p>
          <a:p>
            <a:pPr lvl="0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658721B-0954-A790-4676-64801738401D}"/>
              </a:ext>
            </a:extLst>
          </p:cNvPr>
          <p:cNvSpPr/>
          <p:nvPr userDrawn="1"/>
        </p:nvSpPr>
        <p:spPr>
          <a:xfrm>
            <a:off x="10314063" y="0"/>
            <a:ext cx="1174067" cy="1514497"/>
          </a:xfrm>
          <a:custGeom>
            <a:avLst/>
            <a:gdLst>
              <a:gd name="connsiteX0" fmla="*/ 1311438 w 1314932"/>
              <a:gd name="connsiteY0" fmla="*/ 381276 h 1696207"/>
              <a:gd name="connsiteX1" fmla="*/ 1314558 w 1314932"/>
              <a:gd name="connsiteY1" fmla="*/ 425448 h 1696207"/>
              <a:gd name="connsiteX2" fmla="*/ 1314932 w 1314932"/>
              <a:gd name="connsiteY2" fmla="*/ 965496 h 1696207"/>
              <a:gd name="connsiteX3" fmla="*/ 1294593 w 1314932"/>
              <a:gd name="connsiteY3" fmla="*/ 1020150 h 1696207"/>
              <a:gd name="connsiteX4" fmla="*/ 660461 w 1314932"/>
              <a:gd name="connsiteY4" fmla="*/ 1688845 h 1696207"/>
              <a:gd name="connsiteX5" fmla="*/ 649481 w 1314932"/>
              <a:gd name="connsiteY5" fmla="*/ 1696207 h 1696207"/>
              <a:gd name="connsiteX6" fmla="*/ 386195 w 1314932"/>
              <a:gd name="connsiteY6" fmla="*/ 1419196 h 1696207"/>
              <a:gd name="connsiteX7" fmla="*/ 25955 w 1314932"/>
              <a:gd name="connsiteY7" fmla="*/ 1038991 h 1696207"/>
              <a:gd name="connsiteX8" fmla="*/ 1 w 1314932"/>
              <a:gd name="connsiteY8" fmla="*/ 974730 h 1696207"/>
              <a:gd name="connsiteX9" fmla="*/ 625 w 1314932"/>
              <a:gd name="connsiteY9" fmla="*/ 423202 h 1696207"/>
              <a:gd name="connsiteX10" fmla="*/ 625 w 1314932"/>
              <a:gd name="connsiteY10" fmla="*/ 401491 h 1696207"/>
              <a:gd name="connsiteX11" fmla="*/ 7987 w 1314932"/>
              <a:gd name="connsiteY11" fmla="*/ 397997 h 1696207"/>
              <a:gd name="connsiteX12" fmla="*/ 7987 w 1314932"/>
              <a:gd name="connsiteY12" fmla="*/ 398122 h 1696207"/>
              <a:gd name="connsiteX13" fmla="*/ 651477 w 1314932"/>
              <a:gd name="connsiteY13" fmla="*/ 1077423 h 1696207"/>
              <a:gd name="connsiteX14" fmla="*/ 1311438 w 1314932"/>
              <a:gd name="connsiteY14" fmla="*/ 381276 h 1696207"/>
              <a:gd name="connsiteX15" fmla="*/ 68920 w 1314932"/>
              <a:gd name="connsiteY15" fmla="*/ 0 h 1696207"/>
              <a:gd name="connsiteX16" fmla="*/ 1233828 w 1314932"/>
              <a:gd name="connsiteY16" fmla="*/ 0 h 1696207"/>
              <a:gd name="connsiteX17" fmla="*/ 660460 w 1314932"/>
              <a:gd name="connsiteY17" fmla="*/ 604507 h 1696207"/>
              <a:gd name="connsiteX18" fmla="*/ 649480 w 1314932"/>
              <a:gd name="connsiteY18" fmla="*/ 611869 h 1696207"/>
              <a:gd name="connsiteX19" fmla="*/ 386194 w 1314932"/>
              <a:gd name="connsiteY19" fmla="*/ 334858 h 1696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14932" h="1696207">
                <a:moveTo>
                  <a:pt x="1311438" y="381276"/>
                </a:moveTo>
                <a:cubicBezTo>
                  <a:pt x="1312936" y="401740"/>
                  <a:pt x="1314558" y="413594"/>
                  <a:pt x="1314558" y="425448"/>
                </a:cubicBezTo>
                <a:cubicBezTo>
                  <a:pt x="1314682" y="605381"/>
                  <a:pt x="1314308" y="785438"/>
                  <a:pt x="1314932" y="965496"/>
                </a:cubicBezTo>
                <a:cubicBezTo>
                  <a:pt x="1314932" y="987208"/>
                  <a:pt x="1309816" y="1004053"/>
                  <a:pt x="1294593" y="1020150"/>
                </a:cubicBezTo>
                <a:cubicBezTo>
                  <a:pt x="1082841" y="1242757"/>
                  <a:pt x="871714" y="1465863"/>
                  <a:pt x="660461" y="1688845"/>
                </a:cubicBezTo>
                <a:cubicBezTo>
                  <a:pt x="657966" y="1691465"/>
                  <a:pt x="654347" y="1693088"/>
                  <a:pt x="649481" y="1696207"/>
                </a:cubicBezTo>
                <a:cubicBezTo>
                  <a:pt x="561636" y="1603870"/>
                  <a:pt x="473791" y="1511658"/>
                  <a:pt x="386195" y="1419196"/>
                </a:cubicBezTo>
                <a:cubicBezTo>
                  <a:pt x="266157" y="1292419"/>
                  <a:pt x="146493" y="1165269"/>
                  <a:pt x="25955" y="1038991"/>
                </a:cubicBezTo>
                <a:cubicBezTo>
                  <a:pt x="7987" y="1020150"/>
                  <a:pt x="-123" y="1001183"/>
                  <a:pt x="1" y="974730"/>
                </a:cubicBezTo>
                <a:cubicBezTo>
                  <a:pt x="1124" y="790929"/>
                  <a:pt x="625" y="607003"/>
                  <a:pt x="625" y="423202"/>
                </a:cubicBezTo>
                <a:lnTo>
                  <a:pt x="625" y="401491"/>
                </a:lnTo>
                <a:cubicBezTo>
                  <a:pt x="3121" y="400243"/>
                  <a:pt x="5492" y="399120"/>
                  <a:pt x="7987" y="397997"/>
                </a:cubicBezTo>
                <a:lnTo>
                  <a:pt x="7987" y="398122"/>
                </a:lnTo>
                <a:cubicBezTo>
                  <a:pt x="221860" y="623973"/>
                  <a:pt x="435858" y="849825"/>
                  <a:pt x="651477" y="1077423"/>
                </a:cubicBezTo>
                <a:cubicBezTo>
                  <a:pt x="871090" y="845832"/>
                  <a:pt x="1088207" y="616861"/>
                  <a:pt x="1311438" y="381276"/>
                </a:cubicBezTo>
                <a:close/>
                <a:moveTo>
                  <a:pt x="68920" y="0"/>
                </a:moveTo>
                <a:lnTo>
                  <a:pt x="1233828" y="0"/>
                </a:lnTo>
                <a:lnTo>
                  <a:pt x="660460" y="604507"/>
                </a:lnTo>
                <a:cubicBezTo>
                  <a:pt x="657965" y="607127"/>
                  <a:pt x="654346" y="608750"/>
                  <a:pt x="649480" y="611869"/>
                </a:cubicBezTo>
                <a:cubicBezTo>
                  <a:pt x="561635" y="519532"/>
                  <a:pt x="473790" y="427320"/>
                  <a:pt x="386194" y="334858"/>
                </a:cubicBezTo>
                <a:close/>
              </a:path>
            </a:pathLst>
          </a:custGeom>
          <a:solidFill>
            <a:srgbClr val="E4EE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A47543F-710A-2FC5-7244-D1E995987D28}"/>
              </a:ext>
            </a:extLst>
          </p:cNvPr>
          <p:cNvSpPr/>
          <p:nvPr userDrawn="1"/>
        </p:nvSpPr>
        <p:spPr>
          <a:xfrm rot="10800000">
            <a:off x="902887" y="5343503"/>
            <a:ext cx="1174067" cy="1514497"/>
          </a:xfrm>
          <a:custGeom>
            <a:avLst/>
            <a:gdLst>
              <a:gd name="connsiteX0" fmla="*/ 1311438 w 1314932"/>
              <a:gd name="connsiteY0" fmla="*/ 381276 h 1696207"/>
              <a:gd name="connsiteX1" fmla="*/ 1314558 w 1314932"/>
              <a:gd name="connsiteY1" fmla="*/ 425448 h 1696207"/>
              <a:gd name="connsiteX2" fmla="*/ 1314932 w 1314932"/>
              <a:gd name="connsiteY2" fmla="*/ 965496 h 1696207"/>
              <a:gd name="connsiteX3" fmla="*/ 1294593 w 1314932"/>
              <a:gd name="connsiteY3" fmla="*/ 1020150 h 1696207"/>
              <a:gd name="connsiteX4" fmla="*/ 660461 w 1314932"/>
              <a:gd name="connsiteY4" fmla="*/ 1688845 h 1696207"/>
              <a:gd name="connsiteX5" fmla="*/ 649481 w 1314932"/>
              <a:gd name="connsiteY5" fmla="*/ 1696207 h 1696207"/>
              <a:gd name="connsiteX6" fmla="*/ 386195 w 1314932"/>
              <a:gd name="connsiteY6" fmla="*/ 1419196 h 1696207"/>
              <a:gd name="connsiteX7" fmla="*/ 25955 w 1314932"/>
              <a:gd name="connsiteY7" fmla="*/ 1038991 h 1696207"/>
              <a:gd name="connsiteX8" fmla="*/ 1 w 1314932"/>
              <a:gd name="connsiteY8" fmla="*/ 974730 h 1696207"/>
              <a:gd name="connsiteX9" fmla="*/ 625 w 1314932"/>
              <a:gd name="connsiteY9" fmla="*/ 423202 h 1696207"/>
              <a:gd name="connsiteX10" fmla="*/ 625 w 1314932"/>
              <a:gd name="connsiteY10" fmla="*/ 401491 h 1696207"/>
              <a:gd name="connsiteX11" fmla="*/ 7987 w 1314932"/>
              <a:gd name="connsiteY11" fmla="*/ 397997 h 1696207"/>
              <a:gd name="connsiteX12" fmla="*/ 7987 w 1314932"/>
              <a:gd name="connsiteY12" fmla="*/ 398122 h 1696207"/>
              <a:gd name="connsiteX13" fmla="*/ 651477 w 1314932"/>
              <a:gd name="connsiteY13" fmla="*/ 1077423 h 1696207"/>
              <a:gd name="connsiteX14" fmla="*/ 1311438 w 1314932"/>
              <a:gd name="connsiteY14" fmla="*/ 381276 h 1696207"/>
              <a:gd name="connsiteX15" fmla="*/ 68920 w 1314932"/>
              <a:gd name="connsiteY15" fmla="*/ 0 h 1696207"/>
              <a:gd name="connsiteX16" fmla="*/ 1233828 w 1314932"/>
              <a:gd name="connsiteY16" fmla="*/ 0 h 1696207"/>
              <a:gd name="connsiteX17" fmla="*/ 660460 w 1314932"/>
              <a:gd name="connsiteY17" fmla="*/ 604507 h 1696207"/>
              <a:gd name="connsiteX18" fmla="*/ 649480 w 1314932"/>
              <a:gd name="connsiteY18" fmla="*/ 611869 h 1696207"/>
              <a:gd name="connsiteX19" fmla="*/ 386194 w 1314932"/>
              <a:gd name="connsiteY19" fmla="*/ 334858 h 1696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14932" h="1696207">
                <a:moveTo>
                  <a:pt x="1311438" y="381276"/>
                </a:moveTo>
                <a:cubicBezTo>
                  <a:pt x="1312936" y="401740"/>
                  <a:pt x="1314558" y="413594"/>
                  <a:pt x="1314558" y="425448"/>
                </a:cubicBezTo>
                <a:cubicBezTo>
                  <a:pt x="1314682" y="605381"/>
                  <a:pt x="1314308" y="785438"/>
                  <a:pt x="1314932" y="965496"/>
                </a:cubicBezTo>
                <a:cubicBezTo>
                  <a:pt x="1314932" y="987208"/>
                  <a:pt x="1309816" y="1004053"/>
                  <a:pt x="1294593" y="1020150"/>
                </a:cubicBezTo>
                <a:cubicBezTo>
                  <a:pt x="1082841" y="1242757"/>
                  <a:pt x="871714" y="1465863"/>
                  <a:pt x="660461" y="1688845"/>
                </a:cubicBezTo>
                <a:cubicBezTo>
                  <a:pt x="657966" y="1691465"/>
                  <a:pt x="654347" y="1693088"/>
                  <a:pt x="649481" y="1696207"/>
                </a:cubicBezTo>
                <a:cubicBezTo>
                  <a:pt x="561636" y="1603870"/>
                  <a:pt x="473791" y="1511658"/>
                  <a:pt x="386195" y="1419196"/>
                </a:cubicBezTo>
                <a:cubicBezTo>
                  <a:pt x="266157" y="1292419"/>
                  <a:pt x="146493" y="1165269"/>
                  <a:pt x="25955" y="1038991"/>
                </a:cubicBezTo>
                <a:cubicBezTo>
                  <a:pt x="7987" y="1020150"/>
                  <a:pt x="-123" y="1001183"/>
                  <a:pt x="1" y="974730"/>
                </a:cubicBezTo>
                <a:cubicBezTo>
                  <a:pt x="1124" y="790929"/>
                  <a:pt x="625" y="607003"/>
                  <a:pt x="625" y="423202"/>
                </a:cubicBezTo>
                <a:lnTo>
                  <a:pt x="625" y="401491"/>
                </a:lnTo>
                <a:cubicBezTo>
                  <a:pt x="3121" y="400243"/>
                  <a:pt x="5492" y="399120"/>
                  <a:pt x="7987" y="397997"/>
                </a:cubicBezTo>
                <a:lnTo>
                  <a:pt x="7987" y="398122"/>
                </a:lnTo>
                <a:cubicBezTo>
                  <a:pt x="221860" y="623973"/>
                  <a:pt x="435858" y="849825"/>
                  <a:pt x="651477" y="1077423"/>
                </a:cubicBezTo>
                <a:cubicBezTo>
                  <a:pt x="871090" y="845832"/>
                  <a:pt x="1088207" y="616861"/>
                  <a:pt x="1311438" y="381276"/>
                </a:cubicBezTo>
                <a:close/>
                <a:moveTo>
                  <a:pt x="68920" y="0"/>
                </a:moveTo>
                <a:lnTo>
                  <a:pt x="1233828" y="0"/>
                </a:lnTo>
                <a:lnTo>
                  <a:pt x="660460" y="604507"/>
                </a:lnTo>
                <a:cubicBezTo>
                  <a:pt x="657965" y="607127"/>
                  <a:pt x="654346" y="608750"/>
                  <a:pt x="649480" y="611869"/>
                </a:cubicBezTo>
                <a:cubicBezTo>
                  <a:pt x="561635" y="519532"/>
                  <a:pt x="473790" y="427320"/>
                  <a:pt x="386194" y="334858"/>
                </a:cubicBezTo>
                <a:close/>
              </a:path>
            </a:pathLst>
          </a:custGeom>
          <a:solidFill>
            <a:srgbClr val="E4EE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Graphique 12">
            <a:extLst>
              <a:ext uri="{FF2B5EF4-FFF2-40B4-BE49-F238E27FC236}">
                <a16:creationId xmlns:a16="http://schemas.microsoft.com/office/drawing/2014/main" id="{6037948D-4D37-1382-2DEC-59F1BBF8D5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94614" y="5458477"/>
            <a:ext cx="1530175" cy="95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82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ec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65ECF29-A0BE-0A1A-1D9D-B62771979E8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34113" y="0"/>
            <a:ext cx="5957887" cy="6858000"/>
          </a:xfrm>
          <a:solidFill>
            <a:srgbClr val="009EDB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Espace réservé du texte 13">
            <a:extLst>
              <a:ext uri="{FF2B5EF4-FFF2-40B4-BE49-F238E27FC236}">
                <a16:creationId xmlns:a16="http://schemas.microsoft.com/office/drawing/2014/main" id="{0E749EBA-84B3-D891-3AE7-40E29B0BC0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6963" y="1992316"/>
            <a:ext cx="4406062" cy="595021"/>
          </a:xfrm>
          <a:prstGeom prst="rect">
            <a:avLst/>
          </a:prstGeom>
          <a:noFill/>
        </p:spPr>
        <p:txBody>
          <a:bodyPr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3600" b="1" i="0">
                <a:solidFill>
                  <a:schemeClr val="tx1"/>
                </a:solidFill>
                <a:latin typeface="Inter ExtraBold" panose="02000503000000020004" pitchFamily="2" charset="0"/>
                <a:ea typeface="Inter ExtraBold" panose="02000503000000020004" pitchFamily="2" charset="0"/>
              </a:defRPr>
            </a:lvl1pPr>
          </a:lstStyle>
          <a:p>
            <a:pPr lvl="0"/>
            <a:r>
              <a:rPr lang="fr-FR" dirty="0" err="1"/>
              <a:t>Opening</a:t>
            </a:r>
            <a:r>
              <a:rPr lang="fr-FR" dirty="0"/>
              <a:t> section 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6291E2A-6068-B1F9-0FEB-B71674F436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6964" y="3429000"/>
            <a:ext cx="4406061" cy="2572789"/>
          </a:xfrm>
        </p:spPr>
        <p:txBody>
          <a:bodyPr lIns="108000" tIns="36000" rIns="108000" bIns="3600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049CD8"/>
              </a:buClr>
              <a:buFont typeface="Webdings" panose="05030102010509060703" pitchFamily="18" charset="2"/>
              <a:buNone/>
              <a:defRPr lang="en-US" sz="2400" b="0" i="0" kern="1200" dirty="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1pPr>
            <a:lvl2pPr marL="0" indent="0" algn="l" defTabSz="914400" rtl="0" eaLnBrk="1" latinLnBrk="0" hangingPunct="1">
              <a:spcAft>
                <a:spcPts val="1200"/>
              </a:spcAft>
              <a:buClr>
                <a:srgbClr val="049CD8"/>
              </a:buClr>
              <a:buFont typeface="Webdings" panose="05030102010509060703" pitchFamily="18" charset="2"/>
              <a:buNone/>
              <a:defRPr lang="en-US" sz="2400" b="0" i="0" kern="1200" dirty="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2pPr>
            <a:lvl3pPr marL="0" indent="0" algn="l" defTabSz="914400" rtl="0" eaLnBrk="1" latinLnBrk="0" hangingPunct="1">
              <a:spcAft>
                <a:spcPts val="1200"/>
              </a:spcAft>
              <a:buClr>
                <a:srgbClr val="049CD8"/>
              </a:buClr>
              <a:buFont typeface="Webdings" panose="05030102010509060703" pitchFamily="18" charset="2"/>
              <a:buNone/>
              <a:defRPr lang="en-US" sz="2400" b="0" i="0" kern="1200" dirty="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3pPr>
            <a:lvl4pPr marL="0" indent="0" algn="l" defTabSz="914400" rtl="0" eaLnBrk="1" latinLnBrk="0" hangingPunct="1">
              <a:spcAft>
                <a:spcPts val="1200"/>
              </a:spcAft>
              <a:buClr>
                <a:srgbClr val="049CD8"/>
              </a:buClr>
              <a:buFont typeface="Webdings" panose="05030102010509060703" pitchFamily="18" charset="2"/>
              <a:buNone/>
              <a:defRPr lang="en-US" sz="2400" b="0" i="0" kern="1200" dirty="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4pPr>
            <a:lvl5pPr marL="0" indent="0" algn="l" defTabSz="914400" rtl="0" eaLnBrk="1" latinLnBrk="0" hangingPunct="1">
              <a:spcAft>
                <a:spcPts val="1200"/>
              </a:spcAft>
              <a:buClr>
                <a:srgbClr val="049CD8"/>
              </a:buClr>
              <a:buFont typeface="Webdings" panose="05030102010509060703" pitchFamily="18" charset="2"/>
              <a:buNone/>
              <a:defRPr lang="en-US" sz="2400" b="0" i="0" kern="12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5pPr>
          </a:lstStyle>
          <a:p>
            <a:pPr lvl="0"/>
            <a:r>
              <a:rPr lang="en-US" dirty="0"/>
              <a:t>Paragraph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BFC1DF8-F3B8-7D69-6907-7D8371B09A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56323" y="2069506"/>
            <a:ext cx="440640" cy="440640"/>
          </a:xfrm>
          <a:prstGeom prst="rect">
            <a:avLst/>
          </a:prstGeom>
        </p:spPr>
      </p:pic>
      <p:pic>
        <p:nvPicPr>
          <p:cNvPr id="21" name="Graphique 31">
            <a:extLst>
              <a:ext uri="{FF2B5EF4-FFF2-40B4-BE49-F238E27FC236}">
                <a16:creationId xmlns:a16="http://schemas.microsoft.com/office/drawing/2014/main" id="{174FF4D8-9283-FDE0-1206-E287523268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92414" y="305655"/>
            <a:ext cx="916233" cy="57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17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ec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65ECF29-A0BE-0A1A-1D9D-B62771979E8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12192000" cy="5531667"/>
          </a:xfrm>
          <a:solidFill>
            <a:srgbClr val="009EDB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Espace réservé du texte 13">
            <a:extLst>
              <a:ext uri="{FF2B5EF4-FFF2-40B4-BE49-F238E27FC236}">
                <a16:creationId xmlns:a16="http://schemas.microsoft.com/office/drawing/2014/main" id="{0E749EBA-84B3-D891-3AE7-40E29B0BC0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6963" y="5821932"/>
            <a:ext cx="9051972" cy="595021"/>
          </a:xfrm>
          <a:prstGeom prst="rect">
            <a:avLst/>
          </a:prstGeom>
          <a:noFill/>
        </p:spPr>
        <p:txBody>
          <a:bodyPr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3600" b="1" i="0">
                <a:solidFill>
                  <a:schemeClr val="tx1"/>
                </a:solidFill>
                <a:latin typeface="Inter ExtraBold" panose="02000503000000020004" pitchFamily="2" charset="0"/>
                <a:ea typeface="Inter ExtraBold" panose="02000503000000020004" pitchFamily="2" charset="0"/>
              </a:defRPr>
            </a:lvl1pPr>
          </a:lstStyle>
          <a:p>
            <a:pPr lvl="0"/>
            <a:r>
              <a:rPr lang="fr-FR" dirty="0" err="1"/>
              <a:t>Opening</a:t>
            </a:r>
            <a:r>
              <a:rPr lang="fr-FR" dirty="0"/>
              <a:t> section B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BFC1DF8-F3B8-7D69-6907-7D8371B09A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56323" y="5899122"/>
            <a:ext cx="440640" cy="440640"/>
          </a:xfrm>
          <a:prstGeom prst="rect">
            <a:avLst/>
          </a:prstGeom>
        </p:spPr>
      </p:pic>
      <p:pic>
        <p:nvPicPr>
          <p:cNvPr id="5" name="Graphique 31">
            <a:extLst>
              <a:ext uri="{FF2B5EF4-FFF2-40B4-BE49-F238E27FC236}">
                <a16:creationId xmlns:a16="http://schemas.microsoft.com/office/drawing/2014/main" id="{27823A05-83FE-E884-012F-290DFD5228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92414" y="305655"/>
            <a:ext cx="916233" cy="57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4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ec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E6F99C-ADD9-A9C9-79EC-E6BA90F3083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E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Espace réservé du texte 13">
            <a:extLst>
              <a:ext uri="{FF2B5EF4-FFF2-40B4-BE49-F238E27FC236}">
                <a16:creationId xmlns:a16="http://schemas.microsoft.com/office/drawing/2014/main" id="{0E749EBA-84B3-D891-3AE7-40E29B0BC0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37603" y="2997251"/>
            <a:ext cx="9051972" cy="595021"/>
          </a:xfrm>
          <a:prstGeom prst="rect">
            <a:avLst/>
          </a:prstGeom>
          <a:noFill/>
        </p:spPr>
        <p:txBody>
          <a:bodyPr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3600" b="1" i="0">
                <a:solidFill>
                  <a:schemeClr val="bg1"/>
                </a:solidFill>
                <a:latin typeface="Inter ExtraBold" panose="02000503000000020004" pitchFamily="2" charset="0"/>
                <a:ea typeface="Inter ExtraBold" panose="02000503000000020004" pitchFamily="2" charset="0"/>
              </a:defRPr>
            </a:lvl1pPr>
          </a:lstStyle>
          <a:p>
            <a:pPr lvl="0"/>
            <a:r>
              <a:rPr lang="fr-FR" dirty="0" err="1"/>
              <a:t>Opening</a:t>
            </a:r>
            <a:r>
              <a:rPr lang="fr-FR" dirty="0"/>
              <a:t> section C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BFC1DF8-F3B8-7D69-6907-7D8371B09A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096963" y="3074441"/>
            <a:ext cx="440640" cy="440640"/>
          </a:xfrm>
          <a:prstGeom prst="rect">
            <a:avLst/>
          </a:prstGeom>
        </p:spPr>
      </p:pic>
      <p:pic>
        <p:nvPicPr>
          <p:cNvPr id="5" name="Graphique 31">
            <a:extLst>
              <a:ext uri="{FF2B5EF4-FFF2-40B4-BE49-F238E27FC236}">
                <a16:creationId xmlns:a16="http://schemas.microsoft.com/office/drawing/2014/main" id="{27823A05-83FE-E884-012F-290DFD5228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92414" y="305655"/>
            <a:ext cx="916233" cy="57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06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ection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E6F99C-ADD9-A9C9-79EC-E6BA90F3083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E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Espace réservé du texte 13">
            <a:extLst>
              <a:ext uri="{FF2B5EF4-FFF2-40B4-BE49-F238E27FC236}">
                <a16:creationId xmlns:a16="http://schemas.microsoft.com/office/drawing/2014/main" id="{0E749EBA-84B3-D891-3AE7-40E29B0BC0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37603" y="2997251"/>
            <a:ext cx="9051972" cy="595021"/>
          </a:xfrm>
          <a:prstGeom prst="rect">
            <a:avLst/>
          </a:prstGeom>
          <a:noFill/>
        </p:spPr>
        <p:txBody>
          <a:bodyPr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3600" b="1" i="0">
                <a:solidFill>
                  <a:schemeClr val="bg1"/>
                </a:solidFill>
                <a:latin typeface="Inter ExtraBold" panose="02000503000000020004" pitchFamily="2" charset="0"/>
                <a:ea typeface="Inter ExtraBold" panose="02000503000000020004" pitchFamily="2" charset="0"/>
              </a:defRPr>
            </a:lvl1pPr>
          </a:lstStyle>
          <a:p>
            <a:pPr lvl="0"/>
            <a:r>
              <a:rPr lang="fr-FR" dirty="0" err="1"/>
              <a:t>Opening</a:t>
            </a:r>
            <a:r>
              <a:rPr lang="fr-FR" dirty="0"/>
              <a:t> section D</a:t>
            </a:r>
          </a:p>
        </p:txBody>
      </p:sp>
    </p:spTree>
    <p:extLst>
      <p:ext uri="{BB962C8B-B14F-4D97-AF65-F5344CB8AC3E}">
        <p14:creationId xmlns:p14="http://schemas.microsoft.com/office/powerpoint/2010/main" val="31308478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 +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3">
            <a:extLst>
              <a:ext uri="{FF2B5EF4-FFF2-40B4-BE49-F238E27FC236}">
                <a16:creationId xmlns:a16="http://schemas.microsoft.com/office/drawing/2014/main" id="{0E749EBA-84B3-D891-3AE7-40E29B0BC0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6963" y="305656"/>
            <a:ext cx="9058292" cy="595021"/>
          </a:xfrm>
          <a:prstGeom prst="rect">
            <a:avLst/>
          </a:prstGeom>
          <a:noFill/>
        </p:spPr>
        <p:txBody>
          <a:bodyPr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3600" b="1" i="0">
                <a:solidFill>
                  <a:schemeClr val="tx1"/>
                </a:solidFill>
                <a:latin typeface="Inter ExtraBold" panose="02000503000000020004" pitchFamily="2" charset="0"/>
                <a:ea typeface="Inter ExtraBold" panose="02000503000000020004" pitchFamily="2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slide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6291E2A-6068-B1F9-0FEB-B71674F436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6964" y="1838848"/>
            <a:ext cx="9058292" cy="1183781"/>
          </a:xfrm>
        </p:spPr>
        <p:txBody>
          <a:bodyPr lIns="108000" tIns="36000" rIns="108000" bIns="3600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049CD8"/>
              </a:buClr>
              <a:buFont typeface="Webdings" panose="05030102010509060703" pitchFamily="18" charset="2"/>
              <a:buNone/>
              <a:defRPr lang="en-US" sz="2400" b="0" i="0" kern="1200" dirty="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1pPr>
            <a:lvl2pPr marL="0" indent="0" algn="l" defTabSz="914400" rtl="0" eaLnBrk="1" latinLnBrk="0" hangingPunct="1">
              <a:spcAft>
                <a:spcPts val="1200"/>
              </a:spcAft>
              <a:buClr>
                <a:srgbClr val="049CD8"/>
              </a:buClr>
              <a:buFont typeface="Webdings" panose="05030102010509060703" pitchFamily="18" charset="2"/>
              <a:buNone/>
              <a:defRPr lang="en-US" sz="2400" b="0" i="0" kern="1200" dirty="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2pPr>
            <a:lvl3pPr marL="0" indent="0" algn="l" defTabSz="914400" rtl="0" eaLnBrk="1" latinLnBrk="0" hangingPunct="1">
              <a:spcAft>
                <a:spcPts val="1200"/>
              </a:spcAft>
              <a:buClr>
                <a:srgbClr val="049CD8"/>
              </a:buClr>
              <a:buFont typeface="Webdings" panose="05030102010509060703" pitchFamily="18" charset="2"/>
              <a:buNone/>
              <a:defRPr lang="en-US" sz="2400" b="0" i="0" kern="1200" dirty="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3pPr>
            <a:lvl4pPr marL="0" indent="0" algn="l" defTabSz="914400" rtl="0" eaLnBrk="1" latinLnBrk="0" hangingPunct="1">
              <a:spcAft>
                <a:spcPts val="1200"/>
              </a:spcAft>
              <a:buClr>
                <a:srgbClr val="049CD8"/>
              </a:buClr>
              <a:buFont typeface="Webdings" panose="05030102010509060703" pitchFamily="18" charset="2"/>
              <a:buNone/>
              <a:defRPr lang="en-US" sz="2400" b="0" i="0" kern="1200" dirty="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4pPr>
            <a:lvl5pPr marL="0" indent="0" algn="l" defTabSz="914400" rtl="0" eaLnBrk="1" latinLnBrk="0" hangingPunct="1">
              <a:spcAft>
                <a:spcPts val="1200"/>
              </a:spcAft>
              <a:buClr>
                <a:srgbClr val="049CD8"/>
              </a:buClr>
              <a:buFont typeface="Webdings" panose="05030102010509060703" pitchFamily="18" charset="2"/>
              <a:buNone/>
              <a:defRPr lang="en-US" sz="2400" b="0" i="0" kern="12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5pPr>
          </a:lstStyle>
          <a:p>
            <a:pPr lvl="0"/>
            <a:r>
              <a:rPr lang="en-US" dirty="0"/>
              <a:t>Paragraph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2AE24739-CA93-9FDC-9820-00A42CFD73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96964" y="3300134"/>
            <a:ext cx="4300227" cy="2523150"/>
          </a:xfrm>
        </p:spPr>
        <p:txBody>
          <a:bodyPr lIns="108000" tIns="36000" rIns="108000" bIns="36000">
            <a:noAutofit/>
          </a:bodyPr>
          <a:lstStyle>
            <a:lvl1pPr marL="288000" indent="-28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049CD8"/>
              </a:buClr>
              <a:buFont typeface="Webdings" panose="05030102010509060703" pitchFamily="18" charset="2"/>
              <a:buChar char="4"/>
              <a:defRPr lang="en-US" sz="2400" b="0" i="0" kern="12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1pPr>
            <a:lvl2pPr marL="0" indent="0" algn="l" defTabSz="914400" rtl="0" eaLnBrk="1" latinLnBrk="0" hangingPunct="1">
              <a:spcAft>
                <a:spcPts val="1200"/>
              </a:spcAft>
              <a:buClr>
                <a:srgbClr val="049CD8"/>
              </a:buClr>
              <a:buFont typeface="Webdings" panose="05030102010509060703" pitchFamily="18" charset="2"/>
              <a:buNone/>
              <a:defRPr lang="en-US" sz="2400" b="0" i="0" kern="1200" dirty="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2pPr>
            <a:lvl3pPr marL="0" indent="0" algn="l" defTabSz="914400" rtl="0" eaLnBrk="1" latinLnBrk="0" hangingPunct="1">
              <a:spcAft>
                <a:spcPts val="1200"/>
              </a:spcAft>
              <a:buClr>
                <a:srgbClr val="049CD8"/>
              </a:buClr>
              <a:buFont typeface="Webdings" panose="05030102010509060703" pitchFamily="18" charset="2"/>
              <a:buNone/>
              <a:defRPr lang="en-US" sz="2400" b="0" i="0" kern="1200" dirty="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3pPr>
            <a:lvl4pPr marL="0" indent="0" algn="l" defTabSz="914400" rtl="0" eaLnBrk="1" latinLnBrk="0" hangingPunct="1">
              <a:spcAft>
                <a:spcPts val="1200"/>
              </a:spcAft>
              <a:buClr>
                <a:srgbClr val="049CD8"/>
              </a:buClr>
              <a:buFont typeface="Webdings" panose="05030102010509060703" pitchFamily="18" charset="2"/>
              <a:buNone/>
              <a:defRPr lang="en-US" sz="2400" b="0" i="0" kern="1200" dirty="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4pPr>
            <a:lvl5pPr marL="0" indent="0" algn="l" defTabSz="914400" rtl="0" eaLnBrk="1" latinLnBrk="0" hangingPunct="1">
              <a:spcAft>
                <a:spcPts val="1200"/>
              </a:spcAft>
              <a:buClr>
                <a:srgbClr val="049CD8"/>
              </a:buClr>
              <a:buFont typeface="Webdings" panose="05030102010509060703" pitchFamily="18" charset="2"/>
              <a:buNone/>
              <a:defRPr lang="en-US" sz="2400" b="0" i="0" kern="12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5pPr>
          </a:lstStyle>
          <a:p>
            <a:pPr lvl="0"/>
            <a:r>
              <a:rPr lang="en-US" dirty="0"/>
              <a:t>Bullet points 1</a:t>
            </a:r>
          </a:p>
          <a:p>
            <a:pPr marL="288000" marR="0" lvl="0" indent="-288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49CD8"/>
              </a:buClr>
              <a:buSzTx/>
              <a:buFont typeface="Webdings" panose="05030102010509060703" pitchFamily="18" charset="2"/>
              <a:buChar char="4"/>
              <a:tabLst/>
              <a:defRPr/>
            </a:pPr>
            <a:r>
              <a:rPr lang="en-US" dirty="0"/>
              <a:t>Bullet points 1</a:t>
            </a:r>
          </a:p>
          <a:p>
            <a:pPr marL="288000" marR="0" lvl="0" indent="-288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49CD8"/>
              </a:buClr>
              <a:buSzTx/>
              <a:buFont typeface="Webdings" panose="05030102010509060703" pitchFamily="18" charset="2"/>
              <a:buChar char="4"/>
              <a:tabLst/>
              <a:defRPr/>
            </a:pPr>
            <a:r>
              <a:rPr lang="en-US" dirty="0"/>
              <a:t>Bullet points 1</a:t>
            </a:r>
          </a:p>
          <a:p>
            <a:pPr lvl="0"/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BFC1DF8-F3B8-7D69-6907-7D8371B09A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56323" y="382846"/>
            <a:ext cx="440640" cy="440640"/>
          </a:xfrm>
          <a:prstGeom prst="rect">
            <a:avLst/>
          </a:prstGeom>
        </p:spPr>
      </p:pic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F8BC228-B476-AC39-3DC0-4130D62A14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55028" y="3300134"/>
            <a:ext cx="4300227" cy="2523150"/>
          </a:xfrm>
        </p:spPr>
        <p:txBody>
          <a:bodyPr lIns="108000" tIns="36000" rIns="108000" bIns="36000">
            <a:noAutofit/>
          </a:bodyPr>
          <a:lstStyle>
            <a:lvl1pPr marL="288000" indent="-28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049CD8"/>
              </a:buClr>
              <a:buFont typeface="Webdings" panose="05030102010509060703" pitchFamily="18" charset="2"/>
              <a:buChar char="4"/>
              <a:defRPr lang="en-US" sz="2400" b="0" i="0" kern="12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1pPr>
            <a:lvl2pPr marL="0" indent="0" algn="l" defTabSz="914400" rtl="0" eaLnBrk="1" latinLnBrk="0" hangingPunct="1">
              <a:spcAft>
                <a:spcPts val="1200"/>
              </a:spcAft>
              <a:buClr>
                <a:srgbClr val="049CD8"/>
              </a:buClr>
              <a:buFont typeface="Webdings" panose="05030102010509060703" pitchFamily="18" charset="2"/>
              <a:buNone/>
              <a:defRPr lang="en-US" sz="2400" b="0" i="0" kern="1200" dirty="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2pPr>
            <a:lvl3pPr marL="0" indent="0" algn="l" defTabSz="914400" rtl="0" eaLnBrk="1" latinLnBrk="0" hangingPunct="1">
              <a:spcAft>
                <a:spcPts val="1200"/>
              </a:spcAft>
              <a:buClr>
                <a:srgbClr val="049CD8"/>
              </a:buClr>
              <a:buFont typeface="Webdings" panose="05030102010509060703" pitchFamily="18" charset="2"/>
              <a:buNone/>
              <a:defRPr lang="en-US" sz="2400" b="0" i="0" kern="1200" dirty="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3pPr>
            <a:lvl4pPr marL="0" indent="0" algn="l" defTabSz="914400" rtl="0" eaLnBrk="1" latinLnBrk="0" hangingPunct="1">
              <a:spcAft>
                <a:spcPts val="1200"/>
              </a:spcAft>
              <a:buClr>
                <a:srgbClr val="049CD8"/>
              </a:buClr>
              <a:buFont typeface="Webdings" panose="05030102010509060703" pitchFamily="18" charset="2"/>
              <a:buNone/>
              <a:defRPr lang="en-US" sz="2400" b="0" i="0" kern="1200" dirty="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4pPr>
            <a:lvl5pPr marL="0" indent="0" algn="l" defTabSz="914400" rtl="0" eaLnBrk="1" latinLnBrk="0" hangingPunct="1">
              <a:spcAft>
                <a:spcPts val="1200"/>
              </a:spcAft>
              <a:buClr>
                <a:srgbClr val="049CD8"/>
              </a:buClr>
              <a:buFont typeface="Webdings" panose="05030102010509060703" pitchFamily="18" charset="2"/>
              <a:buNone/>
              <a:defRPr lang="en-US" sz="2400" b="0" i="0" kern="12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5pPr>
          </a:lstStyle>
          <a:p>
            <a:pPr lvl="0"/>
            <a:r>
              <a:rPr lang="en-US" dirty="0"/>
              <a:t>Bullet points 1</a:t>
            </a:r>
          </a:p>
          <a:p>
            <a:pPr marL="288000" marR="0" lvl="0" indent="-288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49CD8"/>
              </a:buClr>
              <a:buSzTx/>
              <a:buFont typeface="Webdings" panose="05030102010509060703" pitchFamily="18" charset="2"/>
              <a:buChar char="4"/>
              <a:tabLst/>
              <a:defRPr/>
            </a:pPr>
            <a:r>
              <a:rPr lang="en-US" dirty="0"/>
              <a:t>Bullet points 1</a:t>
            </a:r>
          </a:p>
          <a:p>
            <a:pPr marL="288000" marR="0" lvl="0" indent="-288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49CD8"/>
              </a:buClr>
              <a:buSzTx/>
              <a:buFont typeface="Webdings" panose="05030102010509060703" pitchFamily="18" charset="2"/>
              <a:buChar char="4"/>
              <a:tabLst/>
              <a:defRPr/>
            </a:pPr>
            <a:r>
              <a:rPr lang="en-US" dirty="0"/>
              <a:t>Bullet points 1</a:t>
            </a:r>
          </a:p>
          <a:p>
            <a:pPr lvl="0"/>
            <a:endParaRPr lang="en-US" dirty="0"/>
          </a:p>
        </p:txBody>
      </p:sp>
      <p:pic>
        <p:nvPicPr>
          <p:cNvPr id="5" name="Graphique 31">
            <a:extLst>
              <a:ext uri="{FF2B5EF4-FFF2-40B4-BE49-F238E27FC236}">
                <a16:creationId xmlns:a16="http://schemas.microsoft.com/office/drawing/2014/main" id="{0F88606C-AF8C-6C88-06CF-47017952C3C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92414" y="305655"/>
            <a:ext cx="916233" cy="57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37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32">
            <a:extLst>
              <a:ext uri="{FF2B5EF4-FFF2-40B4-BE49-F238E27FC236}">
                <a16:creationId xmlns:a16="http://schemas.microsoft.com/office/drawing/2014/main" id="{8609D47F-8E94-ABFF-4B10-1C094BD923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5201" r="15201"/>
          <a:stretch/>
        </p:blipFill>
        <p:spPr>
          <a:xfrm>
            <a:off x="1096966" y="1725962"/>
            <a:ext cx="3203576" cy="187245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37 h 10037"/>
              <a:gd name="connsiteX1" fmla="*/ 8163 w 10000"/>
              <a:gd name="connsiteY1" fmla="*/ 0 h 10037"/>
              <a:gd name="connsiteX2" fmla="*/ 10000 w 10000"/>
              <a:gd name="connsiteY2" fmla="*/ 37 h 10037"/>
              <a:gd name="connsiteX3" fmla="*/ 10000 w 10000"/>
              <a:gd name="connsiteY3" fmla="*/ 10037 h 10037"/>
              <a:gd name="connsiteX4" fmla="*/ 0 w 10000"/>
              <a:gd name="connsiteY4" fmla="*/ 10037 h 10037"/>
              <a:gd name="connsiteX5" fmla="*/ 0 w 10000"/>
              <a:gd name="connsiteY5" fmla="*/ 37 h 10037"/>
              <a:gd name="connsiteX0" fmla="*/ 0 w 10000"/>
              <a:gd name="connsiteY0" fmla="*/ 37 h 10037"/>
              <a:gd name="connsiteX1" fmla="*/ 6589 w 10000"/>
              <a:gd name="connsiteY1" fmla="*/ 0 h 10037"/>
              <a:gd name="connsiteX2" fmla="*/ 8163 w 10000"/>
              <a:gd name="connsiteY2" fmla="*/ 0 h 10037"/>
              <a:gd name="connsiteX3" fmla="*/ 10000 w 10000"/>
              <a:gd name="connsiteY3" fmla="*/ 37 h 10037"/>
              <a:gd name="connsiteX4" fmla="*/ 10000 w 10000"/>
              <a:gd name="connsiteY4" fmla="*/ 10037 h 10037"/>
              <a:gd name="connsiteX5" fmla="*/ 0 w 10000"/>
              <a:gd name="connsiteY5" fmla="*/ 10037 h 10037"/>
              <a:gd name="connsiteX6" fmla="*/ 0 w 10000"/>
              <a:gd name="connsiteY6" fmla="*/ 37 h 10037"/>
              <a:gd name="connsiteX0" fmla="*/ 0 w 10000"/>
              <a:gd name="connsiteY0" fmla="*/ 85 h 10085"/>
              <a:gd name="connsiteX1" fmla="*/ 6589 w 10000"/>
              <a:gd name="connsiteY1" fmla="*/ 48 h 10085"/>
              <a:gd name="connsiteX2" fmla="*/ 7285 w 10000"/>
              <a:gd name="connsiteY2" fmla="*/ 0 h 10085"/>
              <a:gd name="connsiteX3" fmla="*/ 8163 w 10000"/>
              <a:gd name="connsiteY3" fmla="*/ 48 h 10085"/>
              <a:gd name="connsiteX4" fmla="*/ 10000 w 10000"/>
              <a:gd name="connsiteY4" fmla="*/ 85 h 10085"/>
              <a:gd name="connsiteX5" fmla="*/ 10000 w 10000"/>
              <a:gd name="connsiteY5" fmla="*/ 10085 h 10085"/>
              <a:gd name="connsiteX6" fmla="*/ 0 w 10000"/>
              <a:gd name="connsiteY6" fmla="*/ 10085 h 10085"/>
              <a:gd name="connsiteX7" fmla="*/ 0 w 10000"/>
              <a:gd name="connsiteY7" fmla="*/ 85 h 10085"/>
              <a:gd name="connsiteX0" fmla="*/ 0 w 10000"/>
              <a:gd name="connsiteY0" fmla="*/ 37 h 10037"/>
              <a:gd name="connsiteX1" fmla="*/ 6589 w 10000"/>
              <a:gd name="connsiteY1" fmla="*/ 0 h 10037"/>
              <a:gd name="connsiteX2" fmla="*/ 7431 w 10000"/>
              <a:gd name="connsiteY2" fmla="*/ 1342 h 10037"/>
              <a:gd name="connsiteX3" fmla="*/ 8163 w 10000"/>
              <a:gd name="connsiteY3" fmla="*/ 0 h 10037"/>
              <a:gd name="connsiteX4" fmla="*/ 10000 w 10000"/>
              <a:gd name="connsiteY4" fmla="*/ 37 h 10037"/>
              <a:gd name="connsiteX5" fmla="*/ 10000 w 10000"/>
              <a:gd name="connsiteY5" fmla="*/ 10037 h 10037"/>
              <a:gd name="connsiteX6" fmla="*/ 0 w 10000"/>
              <a:gd name="connsiteY6" fmla="*/ 10037 h 10037"/>
              <a:gd name="connsiteX7" fmla="*/ 0 w 10000"/>
              <a:gd name="connsiteY7" fmla="*/ 37 h 10037"/>
              <a:gd name="connsiteX0" fmla="*/ 0 w 10000"/>
              <a:gd name="connsiteY0" fmla="*/ 37 h 10037"/>
              <a:gd name="connsiteX1" fmla="*/ 6589 w 10000"/>
              <a:gd name="connsiteY1" fmla="*/ 0 h 10037"/>
              <a:gd name="connsiteX2" fmla="*/ 7431 w 10000"/>
              <a:gd name="connsiteY2" fmla="*/ 1342 h 10037"/>
              <a:gd name="connsiteX3" fmla="*/ 8588 w 10000"/>
              <a:gd name="connsiteY3" fmla="*/ 0 h 10037"/>
              <a:gd name="connsiteX4" fmla="*/ 10000 w 10000"/>
              <a:gd name="connsiteY4" fmla="*/ 37 h 10037"/>
              <a:gd name="connsiteX5" fmla="*/ 10000 w 10000"/>
              <a:gd name="connsiteY5" fmla="*/ 10037 h 10037"/>
              <a:gd name="connsiteX6" fmla="*/ 0 w 10000"/>
              <a:gd name="connsiteY6" fmla="*/ 10037 h 10037"/>
              <a:gd name="connsiteX7" fmla="*/ 0 w 10000"/>
              <a:gd name="connsiteY7" fmla="*/ 37 h 10037"/>
              <a:gd name="connsiteX0" fmla="*/ 0 w 10000"/>
              <a:gd name="connsiteY0" fmla="*/ 37 h 10037"/>
              <a:gd name="connsiteX1" fmla="*/ 6589 w 10000"/>
              <a:gd name="connsiteY1" fmla="*/ 0 h 10037"/>
              <a:gd name="connsiteX2" fmla="*/ 7431 w 10000"/>
              <a:gd name="connsiteY2" fmla="*/ 1342 h 10037"/>
              <a:gd name="connsiteX3" fmla="*/ 8892 w 10000"/>
              <a:gd name="connsiteY3" fmla="*/ 0 h 10037"/>
              <a:gd name="connsiteX4" fmla="*/ 10000 w 10000"/>
              <a:gd name="connsiteY4" fmla="*/ 37 h 10037"/>
              <a:gd name="connsiteX5" fmla="*/ 10000 w 10000"/>
              <a:gd name="connsiteY5" fmla="*/ 10037 h 10037"/>
              <a:gd name="connsiteX6" fmla="*/ 0 w 10000"/>
              <a:gd name="connsiteY6" fmla="*/ 10037 h 10037"/>
              <a:gd name="connsiteX7" fmla="*/ 0 w 10000"/>
              <a:gd name="connsiteY7" fmla="*/ 37 h 10037"/>
              <a:gd name="connsiteX0" fmla="*/ 0 w 10000"/>
              <a:gd name="connsiteY0" fmla="*/ 37 h 10037"/>
              <a:gd name="connsiteX1" fmla="*/ 6589 w 10000"/>
              <a:gd name="connsiteY1" fmla="*/ 0 h 10037"/>
              <a:gd name="connsiteX2" fmla="*/ 8524 w 10000"/>
              <a:gd name="connsiteY2" fmla="*/ 1605 h 10037"/>
              <a:gd name="connsiteX3" fmla="*/ 8892 w 10000"/>
              <a:gd name="connsiteY3" fmla="*/ 0 h 10037"/>
              <a:gd name="connsiteX4" fmla="*/ 10000 w 10000"/>
              <a:gd name="connsiteY4" fmla="*/ 37 h 10037"/>
              <a:gd name="connsiteX5" fmla="*/ 10000 w 10000"/>
              <a:gd name="connsiteY5" fmla="*/ 10037 h 10037"/>
              <a:gd name="connsiteX6" fmla="*/ 0 w 10000"/>
              <a:gd name="connsiteY6" fmla="*/ 10037 h 10037"/>
              <a:gd name="connsiteX7" fmla="*/ 0 w 10000"/>
              <a:gd name="connsiteY7" fmla="*/ 37 h 10037"/>
              <a:gd name="connsiteX0" fmla="*/ 0 w 10000"/>
              <a:gd name="connsiteY0" fmla="*/ 37 h 10037"/>
              <a:gd name="connsiteX1" fmla="*/ 7834 w 10000"/>
              <a:gd name="connsiteY1" fmla="*/ 0 h 10037"/>
              <a:gd name="connsiteX2" fmla="*/ 8524 w 10000"/>
              <a:gd name="connsiteY2" fmla="*/ 1605 h 10037"/>
              <a:gd name="connsiteX3" fmla="*/ 8892 w 10000"/>
              <a:gd name="connsiteY3" fmla="*/ 0 h 10037"/>
              <a:gd name="connsiteX4" fmla="*/ 10000 w 10000"/>
              <a:gd name="connsiteY4" fmla="*/ 37 h 10037"/>
              <a:gd name="connsiteX5" fmla="*/ 10000 w 10000"/>
              <a:gd name="connsiteY5" fmla="*/ 10037 h 10037"/>
              <a:gd name="connsiteX6" fmla="*/ 0 w 10000"/>
              <a:gd name="connsiteY6" fmla="*/ 10037 h 10037"/>
              <a:gd name="connsiteX7" fmla="*/ 0 w 10000"/>
              <a:gd name="connsiteY7" fmla="*/ 37 h 10037"/>
              <a:gd name="connsiteX0" fmla="*/ 0 w 10000"/>
              <a:gd name="connsiteY0" fmla="*/ 37 h 10037"/>
              <a:gd name="connsiteX1" fmla="*/ 7834 w 10000"/>
              <a:gd name="connsiteY1" fmla="*/ 0 h 10037"/>
              <a:gd name="connsiteX2" fmla="*/ 8524 w 10000"/>
              <a:gd name="connsiteY2" fmla="*/ 1605 h 10037"/>
              <a:gd name="connsiteX3" fmla="*/ 9226 w 10000"/>
              <a:gd name="connsiteY3" fmla="*/ 0 h 10037"/>
              <a:gd name="connsiteX4" fmla="*/ 10000 w 10000"/>
              <a:gd name="connsiteY4" fmla="*/ 37 h 10037"/>
              <a:gd name="connsiteX5" fmla="*/ 10000 w 10000"/>
              <a:gd name="connsiteY5" fmla="*/ 10037 h 10037"/>
              <a:gd name="connsiteX6" fmla="*/ 0 w 10000"/>
              <a:gd name="connsiteY6" fmla="*/ 10037 h 10037"/>
              <a:gd name="connsiteX7" fmla="*/ 0 w 10000"/>
              <a:gd name="connsiteY7" fmla="*/ 37 h 10037"/>
              <a:gd name="connsiteX0" fmla="*/ 0 w 10000"/>
              <a:gd name="connsiteY0" fmla="*/ 37 h 10037"/>
              <a:gd name="connsiteX1" fmla="*/ 7834 w 10000"/>
              <a:gd name="connsiteY1" fmla="*/ 0 h 10037"/>
              <a:gd name="connsiteX2" fmla="*/ 8524 w 10000"/>
              <a:gd name="connsiteY2" fmla="*/ 1605 h 10037"/>
              <a:gd name="connsiteX3" fmla="*/ 9135 w 10000"/>
              <a:gd name="connsiteY3" fmla="*/ 0 h 10037"/>
              <a:gd name="connsiteX4" fmla="*/ 10000 w 10000"/>
              <a:gd name="connsiteY4" fmla="*/ 37 h 10037"/>
              <a:gd name="connsiteX5" fmla="*/ 10000 w 10000"/>
              <a:gd name="connsiteY5" fmla="*/ 10037 h 10037"/>
              <a:gd name="connsiteX6" fmla="*/ 0 w 10000"/>
              <a:gd name="connsiteY6" fmla="*/ 10037 h 10037"/>
              <a:gd name="connsiteX7" fmla="*/ 0 w 10000"/>
              <a:gd name="connsiteY7" fmla="*/ 37 h 10037"/>
              <a:gd name="connsiteX0" fmla="*/ 0 w 10000"/>
              <a:gd name="connsiteY0" fmla="*/ 37 h 10037"/>
              <a:gd name="connsiteX1" fmla="*/ 7907 w 10000"/>
              <a:gd name="connsiteY1" fmla="*/ 21 h 10037"/>
              <a:gd name="connsiteX2" fmla="*/ 8524 w 10000"/>
              <a:gd name="connsiteY2" fmla="*/ 1605 h 10037"/>
              <a:gd name="connsiteX3" fmla="*/ 9135 w 10000"/>
              <a:gd name="connsiteY3" fmla="*/ 0 h 10037"/>
              <a:gd name="connsiteX4" fmla="*/ 10000 w 10000"/>
              <a:gd name="connsiteY4" fmla="*/ 37 h 10037"/>
              <a:gd name="connsiteX5" fmla="*/ 10000 w 10000"/>
              <a:gd name="connsiteY5" fmla="*/ 10037 h 10037"/>
              <a:gd name="connsiteX6" fmla="*/ 0 w 10000"/>
              <a:gd name="connsiteY6" fmla="*/ 10037 h 10037"/>
              <a:gd name="connsiteX7" fmla="*/ 0 w 10000"/>
              <a:gd name="connsiteY7" fmla="*/ 37 h 10037"/>
              <a:gd name="connsiteX0" fmla="*/ 0 w 10000"/>
              <a:gd name="connsiteY0" fmla="*/ 16 h 10016"/>
              <a:gd name="connsiteX1" fmla="*/ 7907 w 10000"/>
              <a:gd name="connsiteY1" fmla="*/ 0 h 10016"/>
              <a:gd name="connsiteX2" fmla="*/ 8524 w 10000"/>
              <a:gd name="connsiteY2" fmla="*/ 1584 h 10016"/>
              <a:gd name="connsiteX3" fmla="*/ 9111 w 10000"/>
              <a:gd name="connsiteY3" fmla="*/ 0 h 10016"/>
              <a:gd name="connsiteX4" fmla="*/ 10000 w 10000"/>
              <a:gd name="connsiteY4" fmla="*/ 16 h 10016"/>
              <a:gd name="connsiteX5" fmla="*/ 10000 w 10000"/>
              <a:gd name="connsiteY5" fmla="*/ 10016 h 10016"/>
              <a:gd name="connsiteX6" fmla="*/ 0 w 10000"/>
              <a:gd name="connsiteY6" fmla="*/ 10016 h 10016"/>
              <a:gd name="connsiteX7" fmla="*/ 0 w 10000"/>
              <a:gd name="connsiteY7" fmla="*/ 16 h 10016"/>
              <a:gd name="connsiteX0" fmla="*/ 0 w 10000"/>
              <a:gd name="connsiteY0" fmla="*/ 16 h 10016"/>
              <a:gd name="connsiteX1" fmla="*/ 7907 w 10000"/>
              <a:gd name="connsiteY1" fmla="*/ 0 h 10016"/>
              <a:gd name="connsiteX2" fmla="*/ 8524 w 10000"/>
              <a:gd name="connsiteY2" fmla="*/ 1584 h 10016"/>
              <a:gd name="connsiteX3" fmla="*/ 9111 w 10000"/>
              <a:gd name="connsiteY3" fmla="*/ 0 h 10016"/>
              <a:gd name="connsiteX4" fmla="*/ 10000 w 10000"/>
              <a:gd name="connsiteY4" fmla="*/ 16 h 10016"/>
              <a:gd name="connsiteX5" fmla="*/ 10000 w 10000"/>
              <a:gd name="connsiteY5" fmla="*/ 10016 h 10016"/>
              <a:gd name="connsiteX6" fmla="*/ 0 w 10000"/>
              <a:gd name="connsiteY6" fmla="*/ 10016 h 10016"/>
              <a:gd name="connsiteX7" fmla="*/ 0 w 10000"/>
              <a:gd name="connsiteY7" fmla="*/ 16 h 10016"/>
              <a:gd name="connsiteX0" fmla="*/ 0 w 10000"/>
              <a:gd name="connsiteY0" fmla="*/ 16 h 10016"/>
              <a:gd name="connsiteX1" fmla="*/ 7907 w 10000"/>
              <a:gd name="connsiteY1" fmla="*/ 0 h 10016"/>
              <a:gd name="connsiteX2" fmla="*/ 8524 w 10000"/>
              <a:gd name="connsiteY2" fmla="*/ 1584 h 10016"/>
              <a:gd name="connsiteX3" fmla="*/ 9111 w 10000"/>
              <a:gd name="connsiteY3" fmla="*/ 0 h 10016"/>
              <a:gd name="connsiteX4" fmla="*/ 10000 w 10000"/>
              <a:gd name="connsiteY4" fmla="*/ 16 h 10016"/>
              <a:gd name="connsiteX5" fmla="*/ 10000 w 10000"/>
              <a:gd name="connsiteY5" fmla="*/ 10016 h 10016"/>
              <a:gd name="connsiteX6" fmla="*/ 0 w 10000"/>
              <a:gd name="connsiteY6" fmla="*/ 10016 h 10016"/>
              <a:gd name="connsiteX7" fmla="*/ 0 w 10000"/>
              <a:gd name="connsiteY7" fmla="*/ 16 h 10016"/>
              <a:gd name="connsiteX0" fmla="*/ 0 w 10508"/>
              <a:gd name="connsiteY0" fmla="*/ 16 h 10016"/>
              <a:gd name="connsiteX1" fmla="*/ 7907 w 10508"/>
              <a:gd name="connsiteY1" fmla="*/ 0 h 10016"/>
              <a:gd name="connsiteX2" fmla="*/ 8524 w 10508"/>
              <a:gd name="connsiteY2" fmla="*/ 1584 h 10016"/>
              <a:gd name="connsiteX3" fmla="*/ 9111 w 10508"/>
              <a:gd name="connsiteY3" fmla="*/ 0 h 10016"/>
              <a:gd name="connsiteX4" fmla="*/ 10000 w 10508"/>
              <a:gd name="connsiteY4" fmla="*/ 16 h 10016"/>
              <a:gd name="connsiteX5" fmla="*/ 10000 w 10508"/>
              <a:gd name="connsiteY5" fmla="*/ 10016 h 10016"/>
              <a:gd name="connsiteX6" fmla="*/ 0 w 10508"/>
              <a:gd name="connsiteY6" fmla="*/ 10016 h 10016"/>
              <a:gd name="connsiteX7" fmla="*/ 0 w 10508"/>
              <a:gd name="connsiteY7" fmla="*/ 16 h 10016"/>
              <a:gd name="connsiteX0" fmla="*/ 0 w 10508"/>
              <a:gd name="connsiteY0" fmla="*/ 16 h 10016"/>
              <a:gd name="connsiteX1" fmla="*/ 7907 w 10508"/>
              <a:gd name="connsiteY1" fmla="*/ 0 h 10016"/>
              <a:gd name="connsiteX2" fmla="*/ 8524 w 10508"/>
              <a:gd name="connsiteY2" fmla="*/ 1584 h 10016"/>
              <a:gd name="connsiteX3" fmla="*/ 9111 w 10508"/>
              <a:gd name="connsiteY3" fmla="*/ 0 h 10016"/>
              <a:gd name="connsiteX4" fmla="*/ 10000 w 10508"/>
              <a:gd name="connsiteY4" fmla="*/ 16 h 10016"/>
              <a:gd name="connsiteX5" fmla="*/ 10000 w 10508"/>
              <a:gd name="connsiteY5" fmla="*/ 10016 h 10016"/>
              <a:gd name="connsiteX6" fmla="*/ 0 w 10508"/>
              <a:gd name="connsiteY6" fmla="*/ 10016 h 10016"/>
              <a:gd name="connsiteX7" fmla="*/ 0 w 10508"/>
              <a:gd name="connsiteY7" fmla="*/ 16 h 10016"/>
              <a:gd name="connsiteX0" fmla="*/ 0 w 10518"/>
              <a:gd name="connsiteY0" fmla="*/ 37 h 10037"/>
              <a:gd name="connsiteX1" fmla="*/ 7907 w 10518"/>
              <a:gd name="connsiteY1" fmla="*/ 21 h 10037"/>
              <a:gd name="connsiteX2" fmla="*/ 8524 w 10518"/>
              <a:gd name="connsiteY2" fmla="*/ 1605 h 10037"/>
              <a:gd name="connsiteX3" fmla="*/ 9172 w 10518"/>
              <a:gd name="connsiteY3" fmla="*/ 0 h 10037"/>
              <a:gd name="connsiteX4" fmla="*/ 10000 w 10518"/>
              <a:gd name="connsiteY4" fmla="*/ 37 h 10037"/>
              <a:gd name="connsiteX5" fmla="*/ 10000 w 10518"/>
              <a:gd name="connsiteY5" fmla="*/ 10037 h 10037"/>
              <a:gd name="connsiteX6" fmla="*/ 0 w 10518"/>
              <a:gd name="connsiteY6" fmla="*/ 10037 h 10037"/>
              <a:gd name="connsiteX7" fmla="*/ 0 w 10518"/>
              <a:gd name="connsiteY7" fmla="*/ 37 h 10037"/>
              <a:gd name="connsiteX0" fmla="*/ 0 w 10000"/>
              <a:gd name="connsiteY0" fmla="*/ 37 h 10037"/>
              <a:gd name="connsiteX1" fmla="*/ 7907 w 10000"/>
              <a:gd name="connsiteY1" fmla="*/ 21 h 10037"/>
              <a:gd name="connsiteX2" fmla="*/ 8524 w 10000"/>
              <a:gd name="connsiteY2" fmla="*/ 1605 h 10037"/>
              <a:gd name="connsiteX3" fmla="*/ 9172 w 10000"/>
              <a:gd name="connsiteY3" fmla="*/ 0 h 10037"/>
              <a:gd name="connsiteX4" fmla="*/ 10000 w 10000"/>
              <a:gd name="connsiteY4" fmla="*/ 37 h 10037"/>
              <a:gd name="connsiteX5" fmla="*/ 10000 w 10000"/>
              <a:gd name="connsiteY5" fmla="*/ 10037 h 10037"/>
              <a:gd name="connsiteX6" fmla="*/ 0 w 10000"/>
              <a:gd name="connsiteY6" fmla="*/ 10037 h 10037"/>
              <a:gd name="connsiteX7" fmla="*/ 0 w 10000"/>
              <a:gd name="connsiteY7" fmla="*/ 37 h 10037"/>
              <a:gd name="connsiteX0" fmla="*/ 0 w 10000"/>
              <a:gd name="connsiteY0" fmla="*/ 37 h 10037"/>
              <a:gd name="connsiteX1" fmla="*/ 7907 w 10000"/>
              <a:gd name="connsiteY1" fmla="*/ 21 h 10037"/>
              <a:gd name="connsiteX2" fmla="*/ 8524 w 10000"/>
              <a:gd name="connsiteY2" fmla="*/ 1605 h 10037"/>
              <a:gd name="connsiteX3" fmla="*/ 9172 w 10000"/>
              <a:gd name="connsiteY3" fmla="*/ 0 h 10037"/>
              <a:gd name="connsiteX4" fmla="*/ 10000 w 10000"/>
              <a:gd name="connsiteY4" fmla="*/ 37 h 10037"/>
              <a:gd name="connsiteX5" fmla="*/ 10000 w 10000"/>
              <a:gd name="connsiteY5" fmla="*/ 10037 h 10037"/>
              <a:gd name="connsiteX6" fmla="*/ 0 w 10000"/>
              <a:gd name="connsiteY6" fmla="*/ 10037 h 10037"/>
              <a:gd name="connsiteX7" fmla="*/ 0 w 10000"/>
              <a:gd name="connsiteY7" fmla="*/ 37 h 10037"/>
              <a:gd name="connsiteX0" fmla="*/ 0 w 10000"/>
              <a:gd name="connsiteY0" fmla="*/ 37 h 10037"/>
              <a:gd name="connsiteX1" fmla="*/ 7907 w 10000"/>
              <a:gd name="connsiteY1" fmla="*/ 47 h 10037"/>
              <a:gd name="connsiteX2" fmla="*/ 8524 w 10000"/>
              <a:gd name="connsiteY2" fmla="*/ 1605 h 10037"/>
              <a:gd name="connsiteX3" fmla="*/ 9172 w 10000"/>
              <a:gd name="connsiteY3" fmla="*/ 0 h 10037"/>
              <a:gd name="connsiteX4" fmla="*/ 10000 w 10000"/>
              <a:gd name="connsiteY4" fmla="*/ 37 h 10037"/>
              <a:gd name="connsiteX5" fmla="*/ 10000 w 10000"/>
              <a:gd name="connsiteY5" fmla="*/ 10037 h 10037"/>
              <a:gd name="connsiteX6" fmla="*/ 0 w 10000"/>
              <a:gd name="connsiteY6" fmla="*/ 10037 h 10037"/>
              <a:gd name="connsiteX7" fmla="*/ 0 w 10000"/>
              <a:gd name="connsiteY7" fmla="*/ 37 h 10037"/>
              <a:gd name="connsiteX0" fmla="*/ 0 w 10000"/>
              <a:gd name="connsiteY0" fmla="*/ 37 h 10037"/>
              <a:gd name="connsiteX1" fmla="*/ 7907 w 10000"/>
              <a:gd name="connsiteY1" fmla="*/ 8 h 10037"/>
              <a:gd name="connsiteX2" fmla="*/ 8524 w 10000"/>
              <a:gd name="connsiteY2" fmla="*/ 1605 h 10037"/>
              <a:gd name="connsiteX3" fmla="*/ 9172 w 10000"/>
              <a:gd name="connsiteY3" fmla="*/ 0 h 10037"/>
              <a:gd name="connsiteX4" fmla="*/ 10000 w 10000"/>
              <a:gd name="connsiteY4" fmla="*/ 37 h 10037"/>
              <a:gd name="connsiteX5" fmla="*/ 10000 w 10000"/>
              <a:gd name="connsiteY5" fmla="*/ 10037 h 10037"/>
              <a:gd name="connsiteX6" fmla="*/ 0 w 10000"/>
              <a:gd name="connsiteY6" fmla="*/ 10037 h 10037"/>
              <a:gd name="connsiteX7" fmla="*/ 0 w 10000"/>
              <a:gd name="connsiteY7" fmla="*/ 37 h 10037"/>
              <a:gd name="connsiteX0" fmla="*/ 0 w 10000"/>
              <a:gd name="connsiteY0" fmla="*/ 37 h 10037"/>
              <a:gd name="connsiteX1" fmla="*/ 7907 w 10000"/>
              <a:gd name="connsiteY1" fmla="*/ 47 h 10037"/>
              <a:gd name="connsiteX2" fmla="*/ 8524 w 10000"/>
              <a:gd name="connsiteY2" fmla="*/ 1605 h 10037"/>
              <a:gd name="connsiteX3" fmla="*/ 9172 w 10000"/>
              <a:gd name="connsiteY3" fmla="*/ 0 h 10037"/>
              <a:gd name="connsiteX4" fmla="*/ 10000 w 10000"/>
              <a:gd name="connsiteY4" fmla="*/ 37 h 10037"/>
              <a:gd name="connsiteX5" fmla="*/ 10000 w 10000"/>
              <a:gd name="connsiteY5" fmla="*/ 10037 h 10037"/>
              <a:gd name="connsiteX6" fmla="*/ 0 w 10000"/>
              <a:gd name="connsiteY6" fmla="*/ 10037 h 10037"/>
              <a:gd name="connsiteX7" fmla="*/ 0 w 10000"/>
              <a:gd name="connsiteY7" fmla="*/ 37 h 10037"/>
              <a:gd name="connsiteX0" fmla="*/ 0 w 10000"/>
              <a:gd name="connsiteY0" fmla="*/ 37 h 10037"/>
              <a:gd name="connsiteX1" fmla="*/ 7907 w 10000"/>
              <a:gd name="connsiteY1" fmla="*/ 47 h 10037"/>
              <a:gd name="connsiteX2" fmla="*/ 8524 w 10000"/>
              <a:gd name="connsiteY2" fmla="*/ 1605 h 10037"/>
              <a:gd name="connsiteX3" fmla="*/ 9172 w 10000"/>
              <a:gd name="connsiteY3" fmla="*/ 0 h 10037"/>
              <a:gd name="connsiteX4" fmla="*/ 10000 w 10000"/>
              <a:gd name="connsiteY4" fmla="*/ 37 h 10037"/>
              <a:gd name="connsiteX5" fmla="*/ 10000 w 10000"/>
              <a:gd name="connsiteY5" fmla="*/ 10037 h 10037"/>
              <a:gd name="connsiteX6" fmla="*/ 0 w 10000"/>
              <a:gd name="connsiteY6" fmla="*/ 10037 h 10037"/>
              <a:gd name="connsiteX7" fmla="*/ 0 w 10000"/>
              <a:gd name="connsiteY7" fmla="*/ 37 h 10037"/>
              <a:gd name="connsiteX0" fmla="*/ 0 w 10000"/>
              <a:gd name="connsiteY0" fmla="*/ 37 h 10037"/>
              <a:gd name="connsiteX1" fmla="*/ 7907 w 10000"/>
              <a:gd name="connsiteY1" fmla="*/ 47 h 10037"/>
              <a:gd name="connsiteX2" fmla="*/ 8524 w 10000"/>
              <a:gd name="connsiteY2" fmla="*/ 1605 h 10037"/>
              <a:gd name="connsiteX3" fmla="*/ 9172 w 10000"/>
              <a:gd name="connsiteY3" fmla="*/ 0 h 10037"/>
              <a:gd name="connsiteX4" fmla="*/ 10000 w 10000"/>
              <a:gd name="connsiteY4" fmla="*/ 37 h 10037"/>
              <a:gd name="connsiteX5" fmla="*/ 10000 w 10000"/>
              <a:gd name="connsiteY5" fmla="*/ 10037 h 10037"/>
              <a:gd name="connsiteX6" fmla="*/ 0 w 10000"/>
              <a:gd name="connsiteY6" fmla="*/ 10037 h 10037"/>
              <a:gd name="connsiteX7" fmla="*/ 0 w 10000"/>
              <a:gd name="connsiteY7" fmla="*/ 37 h 10037"/>
              <a:gd name="connsiteX0" fmla="*/ 0 w 10000"/>
              <a:gd name="connsiteY0" fmla="*/ 37 h 10037"/>
              <a:gd name="connsiteX1" fmla="*/ 7907 w 10000"/>
              <a:gd name="connsiteY1" fmla="*/ 47 h 10037"/>
              <a:gd name="connsiteX2" fmla="*/ 8524 w 10000"/>
              <a:gd name="connsiteY2" fmla="*/ 1579 h 10037"/>
              <a:gd name="connsiteX3" fmla="*/ 9172 w 10000"/>
              <a:gd name="connsiteY3" fmla="*/ 0 h 10037"/>
              <a:gd name="connsiteX4" fmla="*/ 10000 w 10000"/>
              <a:gd name="connsiteY4" fmla="*/ 37 h 10037"/>
              <a:gd name="connsiteX5" fmla="*/ 10000 w 10000"/>
              <a:gd name="connsiteY5" fmla="*/ 10037 h 10037"/>
              <a:gd name="connsiteX6" fmla="*/ 0 w 10000"/>
              <a:gd name="connsiteY6" fmla="*/ 10037 h 10037"/>
              <a:gd name="connsiteX7" fmla="*/ 0 w 10000"/>
              <a:gd name="connsiteY7" fmla="*/ 37 h 10037"/>
              <a:gd name="connsiteX0" fmla="*/ 0 w 10000"/>
              <a:gd name="connsiteY0" fmla="*/ 37 h 10037"/>
              <a:gd name="connsiteX1" fmla="*/ 7907 w 10000"/>
              <a:gd name="connsiteY1" fmla="*/ 47 h 10037"/>
              <a:gd name="connsiteX2" fmla="*/ 8524 w 10000"/>
              <a:gd name="connsiteY2" fmla="*/ 1579 h 10037"/>
              <a:gd name="connsiteX3" fmla="*/ 9172 w 10000"/>
              <a:gd name="connsiteY3" fmla="*/ 0 h 10037"/>
              <a:gd name="connsiteX4" fmla="*/ 10000 w 10000"/>
              <a:gd name="connsiteY4" fmla="*/ 37 h 10037"/>
              <a:gd name="connsiteX5" fmla="*/ 10000 w 10000"/>
              <a:gd name="connsiteY5" fmla="*/ 10037 h 10037"/>
              <a:gd name="connsiteX6" fmla="*/ 0 w 10000"/>
              <a:gd name="connsiteY6" fmla="*/ 10037 h 10037"/>
              <a:gd name="connsiteX7" fmla="*/ 0 w 10000"/>
              <a:gd name="connsiteY7" fmla="*/ 37 h 10037"/>
              <a:gd name="connsiteX0" fmla="*/ 0 w 10000"/>
              <a:gd name="connsiteY0" fmla="*/ 24 h 10024"/>
              <a:gd name="connsiteX1" fmla="*/ 7907 w 10000"/>
              <a:gd name="connsiteY1" fmla="*/ 34 h 10024"/>
              <a:gd name="connsiteX2" fmla="*/ 8524 w 10000"/>
              <a:gd name="connsiteY2" fmla="*/ 1566 h 10024"/>
              <a:gd name="connsiteX3" fmla="*/ 9187 w 10000"/>
              <a:gd name="connsiteY3" fmla="*/ 0 h 10024"/>
              <a:gd name="connsiteX4" fmla="*/ 10000 w 10000"/>
              <a:gd name="connsiteY4" fmla="*/ 24 h 10024"/>
              <a:gd name="connsiteX5" fmla="*/ 10000 w 10000"/>
              <a:gd name="connsiteY5" fmla="*/ 10024 h 10024"/>
              <a:gd name="connsiteX6" fmla="*/ 0 w 10000"/>
              <a:gd name="connsiteY6" fmla="*/ 10024 h 10024"/>
              <a:gd name="connsiteX7" fmla="*/ 0 w 10000"/>
              <a:gd name="connsiteY7" fmla="*/ 24 h 10024"/>
              <a:gd name="connsiteX0" fmla="*/ 0 w 10000"/>
              <a:gd name="connsiteY0" fmla="*/ 24 h 10024"/>
              <a:gd name="connsiteX1" fmla="*/ 7907 w 10000"/>
              <a:gd name="connsiteY1" fmla="*/ 34 h 10024"/>
              <a:gd name="connsiteX2" fmla="*/ 8524 w 10000"/>
              <a:gd name="connsiteY2" fmla="*/ 1566 h 10024"/>
              <a:gd name="connsiteX3" fmla="*/ 9156 w 10000"/>
              <a:gd name="connsiteY3" fmla="*/ 0 h 10024"/>
              <a:gd name="connsiteX4" fmla="*/ 10000 w 10000"/>
              <a:gd name="connsiteY4" fmla="*/ 24 h 10024"/>
              <a:gd name="connsiteX5" fmla="*/ 10000 w 10000"/>
              <a:gd name="connsiteY5" fmla="*/ 10024 h 10024"/>
              <a:gd name="connsiteX6" fmla="*/ 0 w 10000"/>
              <a:gd name="connsiteY6" fmla="*/ 10024 h 10024"/>
              <a:gd name="connsiteX7" fmla="*/ 0 w 10000"/>
              <a:gd name="connsiteY7" fmla="*/ 24 h 10024"/>
              <a:gd name="connsiteX0" fmla="*/ 0 w 10000"/>
              <a:gd name="connsiteY0" fmla="*/ 24 h 10024"/>
              <a:gd name="connsiteX1" fmla="*/ 7907 w 10000"/>
              <a:gd name="connsiteY1" fmla="*/ 34 h 10024"/>
              <a:gd name="connsiteX2" fmla="*/ 8524 w 10000"/>
              <a:gd name="connsiteY2" fmla="*/ 1566 h 10024"/>
              <a:gd name="connsiteX3" fmla="*/ 9164 w 10000"/>
              <a:gd name="connsiteY3" fmla="*/ 0 h 10024"/>
              <a:gd name="connsiteX4" fmla="*/ 10000 w 10000"/>
              <a:gd name="connsiteY4" fmla="*/ 24 h 10024"/>
              <a:gd name="connsiteX5" fmla="*/ 10000 w 10000"/>
              <a:gd name="connsiteY5" fmla="*/ 10024 h 10024"/>
              <a:gd name="connsiteX6" fmla="*/ 0 w 10000"/>
              <a:gd name="connsiteY6" fmla="*/ 10024 h 10024"/>
              <a:gd name="connsiteX7" fmla="*/ 0 w 10000"/>
              <a:gd name="connsiteY7" fmla="*/ 24 h 10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0" h="10024">
                <a:moveTo>
                  <a:pt x="0" y="24"/>
                </a:moveTo>
                <a:lnTo>
                  <a:pt x="7907" y="34"/>
                </a:lnTo>
                <a:cubicBezTo>
                  <a:pt x="7915" y="43"/>
                  <a:pt x="8532" y="1557"/>
                  <a:pt x="8524" y="1566"/>
                </a:cubicBezTo>
                <a:cubicBezTo>
                  <a:pt x="8526" y="1555"/>
                  <a:pt x="9163" y="6"/>
                  <a:pt x="9164" y="0"/>
                </a:cubicBezTo>
                <a:cubicBezTo>
                  <a:pt x="9155" y="5"/>
                  <a:pt x="9960" y="-2"/>
                  <a:pt x="10000" y="24"/>
                </a:cubicBezTo>
                <a:lnTo>
                  <a:pt x="10000" y="10024"/>
                </a:lnTo>
                <a:lnTo>
                  <a:pt x="0" y="10024"/>
                </a:lnTo>
                <a:lnTo>
                  <a:pt x="0" y="24"/>
                </a:lnTo>
                <a:close/>
              </a:path>
            </a:pathLst>
          </a:custGeom>
          <a:noFill/>
        </p:spPr>
      </p:pic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id="{04BCB08F-84F7-B6CC-B2EF-E2E88D4810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6963" y="305656"/>
            <a:ext cx="9058292" cy="595021"/>
          </a:xfrm>
          <a:prstGeom prst="rect">
            <a:avLst/>
          </a:prstGeom>
          <a:noFill/>
        </p:spPr>
        <p:txBody>
          <a:bodyPr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3600" b="1" i="0">
                <a:solidFill>
                  <a:schemeClr val="tx1"/>
                </a:solidFill>
                <a:latin typeface="Inter ExtraBold" panose="02000503000000020004" pitchFamily="2" charset="0"/>
                <a:ea typeface="Inter ExtraBold" panose="02000503000000020004" pitchFamily="2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slide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79B99D36-F6F4-6E3C-C7F2-926E329428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656323" y="382846"/>
            <a:ext cx="440640" cy="440640"/>
          </a:xfrm>
          <a:prstGeom prst="rect">
            <a:avLst/>
          </a:prstGeom>
        </p:spPr>
      </p:pic>
      <p:sp>
        <p:nvSpPr>
          <p:cNvPr id="31" name="Picture Placeholder 18">
            <a:extLst>
              <a:ext uri="{FF2B5EF4-FFF2-40B4-BE49-F238E27FC236}">
                <a16:creationId xmlns:a16="http://schemas.microsoft.com/office/drawing/2014/main" id="{F36F86E5-7A9B-6555-C7B3-17554D1BDEF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96966" y="1725962"/>
            <a:ext cx="3203576" cy="187245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37 h 10037"/>
              <a:gd name="connsiteX1" fmla="*/ 8163 w 10000"/>
              <a:gd name="connsiteY1" fmla="*/ 0 h 10037"/>
              <a:gd name="connsiteX2" fmla="*/ 10000 w 10000"/>
              <a:gd name="connsiteY2" fmla="*/ 37 h 10037"/>
              <a:gd name="connsiteX3" fmla="*/ 10000 w 10000"/>
              <a:gd name="connsiteY3" fmla="*/ 10037 h 10037"/>
              <a:gd name="connsiteX4" fmla="*/ 0 w 10000"/>
              <a:gd name="connsiteY4" fmla="*/ 10037 h 10037"/>
              <a:gd name="connsiteX5" fmla="*/ 0 w 10000"/>
              <a:gd name="connsiteY5" fmla="*/ 37 h 10037"/>
              <a:gd name="connsiteX0" fmla="*/ 0 w 10000"/>
              <a:gd name="connsiteY0" fmla="*/ 37 h 10037"/>
              <a:gd name="connsiteX1" fmla="*/ 6589 w 10000"/>
              <a:gd name="connsiteY1" fmla="*/ 0 h 10037"/>
              <a:gd name="connsiteX2" fmla="*/ 8163 w 10000"/>
              <a:gd name="connsiteY2" fmla="*/ 0 h 10037"/>
              <a:gd name="connsiteX3" fmla="*/ 10000 w 10000"/>
              <a:gd name="connsiteY3" fmla="*/ 37 h 10037"/>
              <a:gd name="connsiteX4" fmla="*/ 10000 w 10000"/>
              <a:gd name="connsiteY4" fmla="*/ 10037 h 10037"/>
              <a:gd name="connsiteX5" fmla="*/ 0 w 10000"/>
              <a:gd name="connsiteY5" fmla="*/ 10037 h 10037"/>
              <a:gd name="connsiteX6" fmla="*/ 0 w 10000"/>
              <a:gd name="connsiteY6" fmla="*/ 37 h 10037"/>
              <a:gd name="connsiteX0" fmla="*/ 0 w 10000"/>
              <a:gd name="connsiteY0" fmla="*/ 85 h 10085"/>
              <a:gd name="connsiteX1" fmla="*/ 6589 w 10000"/>
              <a:gd name="connsiteY1" fmla="*/ 48 h 10085"/>
              <a:gd name="connsiteX2" fmla="*/ 7285 w 10000"/>
              <a:gd name="connsiteY2" fmla="*/ 0 h 10085"/>
              <a:gd name="connsiteX3" fmla="*/ 8163 w 10000"/>
              <a:gd name="connsiteY3" fmla="*/ 48 h 10085"/>
              <a:gd name="connsiteX4" fmla="*/ 10000 w 10000"/>
              <a:gd name="connsiteY4" fmla="*/ 85 h 10085"/>
              <a:gd name="connsiteX5" fmla="*/ 10000 w 10000"/>
              <a:gd name="connsiteY5" fmla="*/ 10085 h 10085"/>
              <a:gd name="connsiteX6" fmla="*/ 0 w 10000"/>
              <a:gd name="connsiteY6" fmla="*/ 10085 h 10085"/>
              <a:gd name="connsiteX7" fmla="*/ 0 w 10000"/>
              <a:gd name="connsiteY7" fmla="*/ 85 h 10085"/>
              <a:gd name="connsiteX0" fmla="*/ 0 w 10000"/>
              <a:gd name="connsiteY0" fmla="*/ 37 h 10037"/>
              <a:gd name="connsiteX1" fmla="*/ 6589 w 10000"/>
              <a:gd name="connsiteY1" fmla="*/ 0 h 10037"/>
              <a:gd name="connsiteX2" fmla="*/ 7431 w 10000"/>
              <a:gd name="connsiteY2" fmla="*/ 1342 h 10037"/>
              <a:gd name="connsiteX3" fmla="*/ 8163 w 10000"/>
              <a:gd name="connsiteY3" fmla="*/ 0 h 10037"/>
              <a:gd name="connsiteX4" fmla="*/ 10000 w 10000"/>
              <a:gd name="connsiteY4" fmla="*/ 37 h 10037"/>
              <a:gd name="connsiteX5" fmla="*/ 10000 w 10000"/>
              <a:gd name="connsiteY5" fmla="*/ 10037 h 10037"/>
              <a:gd name="connsiteX6" fmla="*/ 0 w 10000"/>
              <a:gd name="connsiteY6" fmla="*/ 10037 h 10037"/>
              <a:gd name="connsiteX7" fmla="*/ 0 w 10000"/>
              <a:gd name="connsiteY7" fmla="*/ 37 h 10037"/>
              <a:gd name="connsiteX0" fmla="*/ 0 w 10000"/>
              <a:gd name="connsiteY0" fmla="*/ 37 h 10037"/>
              <a:gd name="connsiteX1" fmla="*/ 6589 w 10000"/>
              <a:gd name="connsiteY1" fmla="*/ 0 h 10037"/>
              <a:gd name="connsiteX2" fmla="*/ 7431 w 10000"/>
              <a:gd name="connsiteY2" fmla="*/ 1342 h 10037"/>
              <a:gd name="connsiteX3" fmla="*/ 8588 w 10000"/>
              <a:gd name="connsiteY3" fmla="*/ 0 h 10037"/>
              <a:gd name="connsiteX4" fmla="*/ 10000 w 10000"/>
              <a:gd name="connsiteY4" fmla="*/ 37 h 10037"/>
              <a:gd name="connsiteX5" fmla="*/ 10000 w 10000"/>
              <a:gd name="connsiteY5" fmla="*/ 10037 h 10037"/>
              <a:gd name="connsiteX6" fmla="*/ 0 w 10000"/>
              <a:gd name="connsiteY6" fmla="*/ 10037 h 10037"/>
              <a:gd name="connsiteX7" fmla="*/ 0 w 10000"/>
              <a:gd name="connsiteY7" fmla="*/ 37 h 10037"/>
              <a:gd name="connsiteX0" fmla="*/ 0 w 10000"/>
              <a:gd name="connsiteY0" fmla="*/ 37 h 10037"/>
              <a:gd name="connsiteX1" fmla="*/ 6589 w 10000"/>
              <a:gd name="connsiteY1" fmla="*/ 0 h 10037"/>
              <a:gd name="connsiteX2" fmla="*/ 7431 w 10000"/>
              <a:gd name="connsiteY2" fmla="*/ 1342 h 10037"/>
              <a:gd name="connsiteX3" fmla="*/ 8892 w 10000"/>
              <a:gd name="connsiteY3" fmla="*/ 0 h 10037"/>
              <a:gd name="connsiteX4" fmla="*/ 10000 w 10000"/>
              <a:gd name="connsiteY4" fmla="*/ 37 h 10037"/>
              <a:gd name="connsiteX5" fmla="*/ 10000 w 10000"/>
              <a:gd name="connsiteY5" fmla="*/ 10037 h 10037"/>
              <a:gd name="connsiteX6" fmla="*/ 0 w 10000"/>
              <a:gd name="connsiteY6" fmla="*/ 10037 h 10037"/>
              <a:gd name="connsiteX7" fmla="*/ 0 w 10000"/>
              <a:gd name="connsiteY7" fmla="*/ 37 h 10037"/>
              <a:gd name="connsiteX0" fmla="*/ 0 w 10000"/>
              <a:gd name="connsiteY0" fmla="*/ 37 h 10037"/>
              <a:gd name="connsiteX1" fmla="*/ 6589 w 10000"/>
              <a:gd name="connsiteY1" fmla="*/ 0 h 10037"/>
              <a:gd name="connsiteX2" fmla="*/ 8524 w 10000"/>
              <a:gd name="connsiteY2" fmla="*/ 1605 h 10037"/>
              <a:gd name="connsiteX3" fmla="*/ 8892 w 10000"/>
              <a:gd name="connsiteY3" fmla="*/ 0 h 10037"/>
              <a:gd name="connsiteX4" fmla="*/ 10000 w 10000"/>
              <a:gd name="connsiteY4" fmla="*/ 37 h 10037"/>
              <a:gd name="connsiteX5" fmla="*/ 10000 w 10000"/>
              <a:gd name="connsiteY5" fmla="*/ 10037 h 10037"/>
              <a:gd name="connsiteX6" fmla="*/ 0 w 10000"/>
              <a:gd name="connsiteY6" fmla="*/ 10037 h 10037"/>
              <a:gd name="connsiteX7" fmla="*/ 0 w 10000"/>
              <a:gd name="connsiteY7" fmla="*/ 37 h 10037"/>
              <a:gd name="connsiteX0" fmla="*/ 0 w 10000"/>
              <a:gd name="connsiteY0" fmla="*/ 37 h 10037"/>
              <a:gd name="connsiteX1" fmla="*/ 7834 w 10000"/>
              <a:gd name="connsiteY1" fmla="*/ 0 h 10037"/>
              <a:gd name="connsiteX2" fmla="*/ 8524 w 10000"/>
              <a:gd name="connsiteY2" fmla="*/ 1605 h 10037"/>
              <a:gd name="connsiteX3" fmla="*/ 8892 w 10000"/>
              <a:gd name="connsiteY3" fmla="*/ 0 h 10037"/>
              <a:gd name="connsiteX4" fmla="*/ 10000 w 10000"/>
              <a:gd name="connsiteY4" fmla="*/ 37 h 10037"/>
              <a:gd name="connsiteX5" fmla="*/ 10000 w 10000"/>
              <a:gd name="connsiteY5" fmla="*/ 10037 h 10037"/>
              <a:gd name="connsiteX6" fmla="*/ 0 w 10000"/>
              <a:gd name="connsiteY6" fmla="*/ 10037 h 10037"/>
              <a:gd name="connsiteX7" fmla="*/ 0 w 10000"/>
              <a:gd name="connsiteY7" fmla="*/ 37 h 10037"/>
              <a:gd name="connsiteX0" fmla="*/ 0 w 10000"/>
              <a:gd name="connsiteY0" fmla="*/ 37 h 10037"/>
              <a:gd name="connsiteX1" fmla="*/ 7834 w 10000"/>
              <a:gd name="connsiteY1" fmla="*/ 0 h 10037"/>
              <a:gd name="connsiteX2" fmla="*/ 8524 w 10000"/>
              <a:gd name="connsiteY2" fmla="*/ 1605 h 10037"/>
              <a:gd name="connsiteX3" fmla="*/ 9226 w 10000"/>
              <a:gd name="connsiteY3" fmla="*/ 0 h 10037"/>
              <a:gd name="connsiteX4" fmla="*/ 10000 w 10000"/>
              <a:gd name="connsiteY4" fmla="*/ 37 h 10037"/>
              <a:gd name="connsiteX5" fmla="*/ 10000 w 10000"/>
              <a:gd name="connsiteY5" fmla="*/ 10037 h 10037"/>
              <a:gd name="connsiteX6" fmla="*/ 0 w 10000"/>
              <a:gd name="connsiteY6" fmla="*/ 10037 h 10037"/>
              <a:gd name="connsiteX7" fmla="*/ 0 w 10000"/>
              <a:gd name="connsiteY7" fmla="*/ 37 h 10037"/>
              <a:gd name="connsiteX0" fmla="*/ 0 w 10000"/>
              <a:gd name="connsiteY0" fmla="*/ 37 h 10037"/>
              <a:gd name="connsiteX1" fmla="*/ 7834 w 10000"/>
              <a:gd name="connsiteY1" fmla="*/ 0 h 10037"/>
              <a:gd name="connsiteX2" fmla="*/ 8524 w 10000"/>
              <a:gd name="connsiteY2" fmla="*/ 1605 h 10037"/>
              <a:gd name="connsiteX3" fmla="*/ 9135 w 10000"/>
              <a:gd name="connsiteY3" fmla="*/ 0 h 10037"/>
              <a:gd name="connsiteX4" fmla="*/ 10000 w 10000"/>
              <a:gd name="connsiteY4" fmla="*/ 37 h 10037"/>
              <a:gd name="connsiteX5" fmla="*/ 10000 w 10000"/>
              <a:gd name="connsiteY5" fmla="*/ 10037 h 10037"/>
              <a:gd name="connsiteX6" fmla="*/ 0 w 10000"/>
              <a:gd name="connsiteY6" fmla="*/ 10037 h 10037"/>
              <a:gd name="connsiteX7" fmla="*/ 0 w 10000"/>
              <a:gd name="connsiteY7" fmla="*/ 37 h 10037"/>
              <a:gd name="connsiteX0" fmla="*/ 0 w 10000"/>
              <a:gd name="connsiteY0" fmla="*/ 37 h 10037"/>
              <a:gd name="connsiteX1" fmla="*/ 7907 w 10000"/>
              <a:gd name="connsiteY1" fmla="*/ 21 h 10037"/>
              <a:gd name="connsiteX2" fmla="*/ 8524 w 10000"/>
              <a:gd name="connsiteY2" fmla="*/ 1605 h 10037"/>
              <a:gd name="connsiteX3" fmla="*/ 9135 w 10000"/>
              <a:gd name="connsiteY3" fmla="*/ 0 h 10037"/>
              <a:gd name="connsiteX4" fmla="*/ 10000 w 10000"/>
              <a:gd name="connsiteY4" fmla="*/ 37 h 10037"/>
              <a:gd name="connsiteX5" fmla="*/ 10000 w 10000"/>
              <a:gd name="connsiteY5" fmla="*/ 10037 h 10037"/>
              <a:gd name="connsiteX6" fmla="*/ 0 w 10000"/>
              <a:gd name="connsiteY6" fmla="*/ 10037 h 10037"/>
              <a:gd name="connsiteX7" fmla="*/ 0 w 10000"/>
              <a:gd name="connsiteY7" fmla="*/ 37 h 10037"/>
              <a:gd name="connsiteX0" fmla="*/ 0 w 10000"/>
              <a:gd name="connsiteY0" fmla="*/ 16 h 10016"/>
              <a:gd name="connsiteX1" fmla="*/ 7907 w 10000"/>
              <a:gd name="connsiteY1" fmla="*/ 0 h 10016"/>
              <a:gd name="connsiteX2" fmla="*/ 8524 w 10000"/>
              <a:gd name="connsiteY2" fmla="*/ 1584 h 10016"/>
              <a:gd name="connsiteX3" fmla="*/ 9111 w 10000"/>
              <a:gd name="connsiteY3" fmla="*/ 0 h 10016"/>
              <a:gd name="connsiteX4" fmla="*/ 10000 w 10000"/>
              <a:gd name="connsiteY4" fmla="*/ 16 h 10016"/>
              <a:gd name="connsiteX5" fmla="*/ 10000 w 10000"/>
              <a:gd name="connsiteY5" fmla="*/ 10016 h 10016"/>
              <a:gd name="connsiteX6" fmla="*/ 0 w 10000"/>
              <a:gd name="connsiteY6" fmla="*/ 10016 h 10016"/>
              <a:gd name="connsiteX7" fmla="*/ 0 w 10000"/>
              <a:gd name="connsiteY7" fmla="*/ 16 h 10016"/>
              <a:gd name="connsiteX0" fmla="*/ 0 w 10000"/>
              <a:gd name="connsiteY0" fmla="*/ 16 h 10016"/>
              <a:gd name="connsiteX1" fmla="*/ 7907 w 10000"/>
              <a:gd name="connsiteY1" fmla="*/ 0 h 10016"/>
              <a:gd name="connsiteX2" fmla="*/ 8524 w 10000"/>
              <a:gd name="connsiteY2" fmla="*/ 1584 h 10016"/>
              <a:gd name="connsiteX3" fmla="*/ 9111 w 10000"/>
              <a:gd name="connsiteY3" fmla="*/ 0 h 10016"/>
              <a:gd name="connsiteX4" fmla="*/ 10000 w 10000"/>
              <a:gd name="connsiteY4" fmla="*/ 16 h 10016"/>
              <a:gd name="connsiteX5" fmla="*/ 10000 w 10000"/>
              <a:gd name="connsiteY5" fmla="*/ 10016 h 10016"/>
              <a:gd name="connsiteX6" fmla="*/ 0 w 10000"/>
              <a:gd name="connsiteY6" fmla="*/ 10016 h 10016"/>
              <a:gd name="connsiteX7" fmla="*/ 0 w 10000"/>
              <a:gd name="connsiteY7" fmla="*/ 16 h 10016"/>
              <a:gd name="connsiteX0" fmla="*/ 0 w 10000"/>
              <a:gd name="connsiteY0" fmla="*/ 16 h 10016"/>
              <a:gd name="connsiteX1" fmla="*/ 7907 w 10000"/>
              <a:gd name="connsiteY1" fmla="*/ 0 h 10016"/>
              <a:gd name="connsiteX2" fmla="*/ 8524 w 10000"/>
              <a:gd name="connsiteY2" fmla="*/ 1584 h 10016"/>
              <a:gd name="connsiteX3" fmla="*/ 9111 w 10000"/>
              <a:gd name="connsiteY3" fmla="*/ 0 h 10016"/>
              <a:gd name="connsiteX4" fmla="*/ 10000 w 10000"/>
              <a:gd name="connsiteY4" fmla="*/ 16 h 10016"/>
              <a:gd name="connsiteX5" fmla="*/ 10000 w 10000"/>
              <a:gd name="connsiteY5" fmla="*/ 10016 h 10016"/>
              <a:gd name="connsiteX6" fmla="*/ 0 w 10000"/>
              <a:gd name="connsiteY6" fmla="*/ 10016 h 10016"/>
              <a:gd name="connsiteX7" fmla="*/ 0 w 10000"/>
              <a:gd name="connsiteY7" fmla="*/ 16 h 10016"/>
              <a:gd name="connsiteX0" fmla="*/ 0 w 10508"/>
              <a:gd name="connsiteY0" fmla="*/ 16 h 10016"/>
              <a:gd name="connsiteX1" fmla="*/ 7907 w 10508"/>
              <a:gd name="connsiteY1" fmla="*/ 0 h 10016"/>
              <a:gd name="connsiteX2" fmla="*/ 8524 w 10508"/>
              <a:gd name="connsiteY2" fmla="*/ 1584 h 10016"/>
              <a:gd name="connsiteX3" fmla="*/ 9111 w 10508"/>
              <a:gd name="connsiteY3" fmla="*/ 0 h 10016"/>
              <a:gd name="connsiteX4" fmla="*/ 10000 w 10508"/>
              <a:gd name="connsiteY4" fmla="*/ 16 h 10016"/>
              <a:gd name="connsiteX5" fmla="*/ 10000 w 10508"/>
              <a:gd name="connsiteY5" fmla="*/ 10016 h 10016"/>
              <a:gd name="connsiteX6" fmla="*/ 0 w 10508"/>
              <a:gd name="connsiteY6" fmla="*/ 10016 h 10016"/>
              <a:gd name="connsiteX7" fmla="*/ 0 w 10508"/>
              <a:gd name="connsiteY7" fmla="*/ 16 h 10016"/>
              <a:gd name="connsiteX0" fmla="*/ 0 w 10508"/>
              <a:gd name="connsiteY0" fmla="*/ 16 h 10016"/>
              <a:gd name="connsiteX1" fmla="*/ 7907 w 10508"/>
              <a:gd name="connsiteY1" fmla="*/ 0 h 10016"/>
              <a:gd name="connsiteX2" fmla="*/ 8524 w 10508"/>
              <a:gd name="connsiteY2" fmla="*/ 1584 h 10016"/>
              <a:gd name="connsiteX3" fmla="*/ 9111 w 10508"/>
              <a:gd name="connsiteY3" fmla="*/ 0 h 10016"/>
              <a:gd name="connsiteX4" fmla="*/ 10000 w 10508"/>
              <a:gd name="connsiteY4" fmla="*/ 16 h 10016"/>
              <a:gd name="connsiteX5" fmla="*/ 10000 w 10508"/>
              <a:gd name="connsiteY5" fmla="*/ 10016 h 10016"/>
              <a:gd name="connsiteX6" fmla="*/ 0 w 10508"/>
              <a:gd name="connsiteY6" fmla="*/ 10016 h 10016"/>
              <a:gd name="connsiteX7" fmla="*/ 0 w 10508"/>
              <a:gd name="connsiteY7" fmla="*/ 16 h 10016"/>
              <a:gd name="connsiteX0" fmla="*/ 0 w 10518"/>
              <a:gd name="connsiteY0" fmla="*/ 37 h 10037"/>
              <a:gd name="connsiteX1" fmla="*/ 7907 w 10518"/>
              <a:gd name="connsiteY1" fmla="*/ 21 h 10037"/>
              <a:gd name="connsiteX2" fmla="*/ 8524 w 10518"/>
              <a:gd name="connsiteY2" fmla="*/ 1605 h 10037"/>
              <a:gd name="connsiteX3" fmla="*/ 9172 w 10518"/>
              <a:gd name="connsiteY3" fmla="*/ 0 h 10037"/>
              <a:gd name="connsiteX4" fmla="*/ 10000 w 10518"/>
              <a:gd name="connsiteY4" fmla="*/ 37 h 10037"/>
              <a:gd name="connsiteX5" fmla="*/ 10000 w 10518"/>
              <a:gd name="connsiteY5" fmla="*/ 10037 h 10037"/>
              <a:gd name="connsiteX6" fmla="*/ 0 w 10518"/>
              <a:gd name="connsiteY6" fmla="*/ 10037 h 10037"/>
              <a:gd name="connsiteX7" fmla="*/ 0 w 10518"/>
              <a:gd name="connsiteY7" fmla="*/ 37 h 10037"/>
              <a:gd name="connsiteX0" fmla="*/ 0 w 10000"/>
              <a:gd name="connsiteY0" fmla="*/ 37 h 10037"/>
              <a:gd name="connsiteX1" fmla="*/ 7907 w 10000"/>
              <a:gd name="connsiteY1" fmla="*/ 21 h 10037"/>
              <a:gd name="connsiteX2" fmla="*/ 8524 w 10000"/>
              <a:gd name="connsiteY2" fmla="*/ 1605 h 10037"/>
              <a:gd name="connsiteX3" fmla="*/ 9172 w 10000"/>
              <a:gd name="connsiteY3" fmla="*/ 0 h 10037"/>
              <a:gd name="connsiteX4" fmla="*/ 10000 w 10000"/>
              <a:gd name="connsiteY4" fmla="*/ 37 h 10037"/>
              <a:gd name="connsiteX5" fmla="*/ 10000 w 10000"/>
              <a:gd name="connsiteY5" fmla="*/ 10037 h 10037"/>
              <a:gd name="connsiteX6" fmla="*/ 0 w 10000"/>
              <a:gd name="connsiteY6" fmla="*/ 10037 h 10037"/>
              <a:gd name="connsiteX7" fmla="*/ 0 w 10000"/>
              <a:gd name="connsiteY7" fmla="*/ 37 h 10037"/>
              <a:gd name="connsiteX0" fmla="*/ 0 w 10000"/>
              <a:gd name="connsiteY0" fmla="*/ 37 h 10037"/>
              <a:gd name="connsiteX1" fmla="*/ 7907 w 10000"/>
              <a:gd name="connsiteY1" fmla="*/ 21 h 10037"/>
              <a:gd name="connsiteX2" fmla="*/ 8524 w 10000"/>
              <a:gd name="connsiteY2" fmla="*/ 1605 h 10037"/>
              <a:gd name="connsiteX3" fmla="*/ 9172 w 10000"/>
              <a:gd name="connsiteY3" fmla="*/ 0 h 10037"/>
              <a:gd name="connsiteX4" fmla="*/ 10000 w 10000"/>
              <a:gd name="connsiteY4" fmla="*/ 37 h 10037"/>
              <a:gd name="connsiteX5" fmla="*/ 10000 w 10000"/>
              <a:gd name="connsiteY5" fmla="*/ 10037 h 10037"/>
              <a:gd name="connsiteX6" fmla="*/ 0 w 10000"/>
              <a:gd name="connsiteY6" fmla="*/ 10037 h 10037"/>
              <a:gd name="connsiteX7" fmla="*/ 0 w 10000"/>
              <a:gd name="connsiteY7" fmla="*/ 37 h 10037"/>
              <a:gd name="connsiteX0" fmla="*/ 0 w 10000"/>
              <a:gd name="connsiteY0" fmla="*/ 37 h 10037"/>
              <a:gd name="connsiteX1" fmla="*/ 7907 w 10000"/>
              <a:gd name="connsiteY1" fmla="*/ 47 h 10037"/>
              <a:gd name="connsiteX2" fmla="*/ 8524 w 10000"/>
              <a:gd name="connsiteY2" fmla="*/ 1605 h 10037"/>
              <a:gd name="connsiteX3" fmla="*/ 9172 w 10000"/>
              <a:gd name="connsiteY3" fmla="*/ 0 h 10037"/>
              <a:gd name="connsiteX4" fmla="*/ 10000 w 10000"/>
              <a:gd name="connsiteY4" fmla="*/ 37 h 10037"/>
              <a:gd name="connsiteX5" fmla="*/ 10000 w 10000"/>
              <a:gd name="connsiteY5" fmla="*/ 10037 h 10037"/>
              <a:gd name="connsiteX6" fmla="*/ 0 w 10000"/>
              <a:gd name="connsiteY6" fmla="*/ 10037 h 10037"/>
              <a:gd name="connsiteX7" fmla="*/ 0 w 10000"/>
              <a:gd name="connsiteY7" fmla="*/ 37 h 10037"/>
              <a:gd name="connsiteX0" fmla="*/ 0 w 10000"/>
              <a:gd name="connsiteY0" fmla="*/ 37 h 10037"/>
              <a:gd name="connsiteX1" fmla="*/ 7907 w 10000"/>
              <a:gd name="connsiteY1" fmla="*/ 8 h 10037"/>
              <a:gd name="connsiteX2" fmla="*/ 8524 w 10000"/>
              <a:gd name="connsiteY2" fmla="*/ 1605 h 10037"/>
              <a:gd name="connsiteX3" fmla="*/ 9172 w 10000"/>
              <a:gd name="connsiteY3" fmla="*/ 0 h 10037"/>
              <a:gd name="connsiteX4" fmla="*/ 10000 w 10000"/>
              <a:gd name="connsiteY4" fmla="*/ 37 h 10037"/>
              <a:gd name="connsiteX5" fmla="*/ 10000 w 10000"/>
              <a:gd name="connsiteY5" fmla="*/ 10037 h 10037"/>
              <a:gd name="connsiteX6" fmla="*/ 0 w 10000"/>
              <a:gd name="connsiteY6" fmla="*/ 10037 h 10037"/>
              <a:gd name="connsiteX7" fmla="*/ 0 w 10000"/>
              <a:gd name="connsiteY7" fmla="*/ 37 h 10037"/>
              <a:gd name="connsiteX0" fmla="*/ 0 w 10000"/>
              <a:gd name="connsiteY0" fmla="*/ 37 h 10037"/>
              <a:gd name="connsiteX1" fmla="*/ 7907 w 10000"/>
              <a:gd name="connsiteY1" fmla="*/ 47 h 10037"/>
              <a:gd name="connsiteX2" fmla="*/ 8524 w 10000"/>
              <a:gd name="connsiteY2" fmla="*/ 1605 h 10037"/>
              <a:gd name="connsiteX3" fmla="*/ 9172 w 10000"/>
              <a:gd name="connsiteY3" fmla="*/ 0 h 10037"/>
              <a:gd name="connsiteX4" fmla="*/ 10000 w 10000"/>
              <a:gd name="connsiteY4" fmla="*/ 37 h 10037"/>
              <a:gd name="connsiteX5" fmla="*/ 10000 w 10000"/>
              <a:gd name="connsiteY5" fmla="*/ 10037 h 10037"/>
              <a:gd name="connsiteX6" fmla="*/ 0 w 10000"/>
              <a:gd name="connsiteY6" fmla="*/ 10037 h 10037"/>
              <a:gd name="connsiteX7" fmla="*/ 0 w 10000"/>
              <a:gd name="connsiteY7" fmla="*/ 37 h 10037"/>
              <a:gd name="connsiteX0" fmla="*/ 0 w 10000"/>
              <a:gd name="connsiteY0" fmla="*/ 37 h 10037"/>
              <a:gd name="connsiteX1" fmla="*/ 7907 w 10000"/>
              <a:gd name="connsiteY1" fmla="*/ 47 h 10037"/>
              <a:gd name="connsiteX2" fmla="*/ 8524 w 10000"/>
              <a:gd name="connsiteY2" fmla="*/ 1605 h 10037"/>
              <a:gd name="connsiteX3" fmla="*/ 9172 w 10000"/>
              <a:gd name="connsiteY3" fmla="*/ 0 h 10037"/>
              <a:gd name="connsiteX4" fmla="*/ 10000 w 10000"/>
              <a:gd name="connsiteY4" fmla="*/ 37 h 10037"/>
              <a:gd name="connsiteX5" fmla="*/ 10000 w 10000"/>
              <a:gd name="connsiteY5" fmla="*/ 10037 h 10037"/>
              <a:gd name="connsiteX6" fmla="*/ 0 w 10000"/>
              <a:gd name="connsiteY6" fmla="*/ 10037 h 10037"/>
              <a:gd name="connsiteX7" fmla="*/ 0 w 10000"/>
              <a:gd name="connsiteY7" fmla="*/ 37 h 10037"/>
              <a:gd name="connsiteX0" fmla="*/ 0 w 10000"/>
              <a:gd name="connsiteY0" fmla="*/ 37 h 10037"/>
              <a:gd name="connsiteX1" fmla="*/ 7907 w 10000"/>
              <a:gd name="connsiteY1" fmla="*/ 47 h 10037"/>
              <a:gd name="connsiteX2" fmla="*/ 8524 w 10000"/>
              <a:gd name="connsiteY2" fmla="*/ 1605 h 10037"/>
              <a:gd name="connsiteX3" fmla="*/ 9172 w 10000"/>
              <a:gd name="connsiteY3" fmla="*/ 0 h 10037"/>
              <a:gd name="connsiteX4" fmla="*/ 10000 w 10000"/>
              <a:gd name="connsiteY4" fmla="*/ 37 h 10037"/>
              <a:gd name="connsiteX5" fmla="*/ 10000 w 10000"/>
              <a:gd name="connsiteY5" fmla="*/ 10037 h 10037"/>
              <a:gd name="connsiteX6" fmla="*/ 0 w 10000"/>
              <a:gd name="connsiteY6" fmla="*/ 10037 h 10037"/>
              <a:gd name="connsiteX7" fmla="*/ 0 w 10000"/>
              <a:gd name="connsiteY7" fmla="*/ 37 h 10037"/>
              <a:gd name="connsiteX0" fmla="*/ 0 w 10000"/>
              <a:gd name="connsiteY0" fmla="*/ 37 h 10037"/>
              <a:gd name="connsiteX1" fmla="*/ 7907 w 10000"/>
              <a:gd name="connsiteY1" fmla="*/ 47 h 10037"/>
              <a:gd name="connsiteX2" fmla="*/ 8524 w 10000"/>
              <a:gd name="connsiteY2" fmla="*/ 1579 h 10037"/>
              <a:gd name="connsiteX3" fmla="*/ 9172 w 10000"/>
              <a:gd name="connsiteY3" fmla="*/ 0 h 10037"/>
              <a:gd name="connsiteX4" fmla="*/ 10000 w 10000"/>
              <a:gd name="connsiteY4" fmla="*/ 37 h 10037"/>
              <a:gd name="connsiteX5" fmla="*/ 10000 w 10000"/>
              <a:gd name="connsiteY5" fmla="*/ 10037 h 10037"/>
              <a:gd name="connsiteX6" fmla="*/ 0 w 10000"/>
              <a:gd name="connsiteY6" fmla="*/ 10037 h 10037"/>
              <a:gd name="connsiteX7" fmla="*/ 0 w 10000"/>
              <a:gd name="connsiteY7" fmla="*/ 37 h 10037"/>
              <a:gd name="connsiteX0" fmla="*/ 0 w 10000"/>
              <a:gd name="connsiteY0" fmla="*/ 37 h 10037"/>
              <a:gd name="connsiteX1" fmla="*/ 7907 w 10000"/>
              <a:gd name="connsiteY1" fmla="*/ 47 h 10037"/>
              <a:gd name="connsiteX2" fmla="*/ 8524 w 10000"/>
              <a:gd name="connsiteY2" fmla="*/ 1579 h 10037"/>
              <a:gd name="connsiteX3" fmla="*/ 9172 w 10000"/>
              <a:gd name="connsiteY3" fmla="*/ 0 h 10037"/>
              <a:gd name="connsiteX4" fmla="*/ 10000 w 10000"/>
              <a:gd name="connsiteY4" fmla="*/ 37 h 10037"/>
              <a:gd name="connsiteX5" fmla="*/ 10000 w 10000"/>
              <a:gd name="connsiteY5" fmla="*/ 10037 h 10037"/>
              <a:gd name="connsiteX6" fmla="*/ 0 w 10000"/>
              <a:gd name="connsiteY6" fmla="*/ 10037 h 10037"/>
              <a:gd name="connsiteX7" fmla="*/ 0 w 10000"/>
              <a:gd name="connsiteY7" fmla="*/ 37 h 10037"/>
              <a:gd name="connsiteX0" fmla="*/ 0 w 10000"/>
              <a:gd name="connsiteY0" fmla="*/ 24 h 10024"/>
              <a:gd name="connsiteX1" fmla="*/ 7907 w 10000"/>
              <a:gd name="connsiteY1" fmla="*/ 34 h 10024"/>
              <a:gd name="connsiteX2" fmla="*/ 8524 w 10000"/>
              <a:gd name="connsiteY2" fmla="*/ 1566 h 10024"/>
              <a:gd name="connsiteX3" fmla="*/ 9187 w 10000"/>
              <a:gd name="connsiteY3" fmla="*/ 0 h 10024"/>
              <a:gd name="connsiteX4" fmla="*/ 10000 w 10000"/>
              <a:gd name="connsiteY4" fmla="*/ 24 h 10024"/>
              <a:gd name="connsiteX5" fmla="*/ 10000 w 10000"/>
              <a:gd name="connsiteY5" fmla="*/ 10024 h 10024"/>
              <a:gd name="connsiteX6" fmla="*/ 0 w 10000"/>
              <a:gd name="connsiteY6" fmla="*/ 10024 h 10024"/>
              <a:gd name="connsiteX7" fmla="*/ 0 w 10000"/>
              <a:gd name="connsiteY7" fmla="*/ 24 h 10024"/>
              <a:gd name="connsiteX0" fmla="*/ 0 w 10000"/>
              <a:gd name="connsiteY0" fmla="*/ 24 h 10024"/>
              <a:gd name="connsiteX1" fmla="*/ 7907 w 10000"/>
              <a:gd name="connsiteY1" fmla="*/ 34 h 10024"/>
              <a:gd name="connsiteX2" fmla="*/ 8524 w 10000"/>
              <a:gd name="connsiteY2" fmla="*/ 1566 h 10024"/>
              <a:gd name="connsiteX3" fmla="*/ 9156 w 10000"/>
              <a:gd name="connsiteY3" fmla="*/ 0 h 10024"/>
              <a:gd name="connsiteX4" fmla="*/ 10000 w 10000"/>
              <a:gd name="connsiteY4" fmla="*/ 24 h 10024"/>
              <a:gd name="connsiteX5" fmla="*/ 10000 w 10000"/>
              <a:gd name="connsiteY5" fmla="*/ 10024 h 10024"/>
              <a:gd name="connsiteX6" fmla="*/ 0 w 10000"/>
              <a:gd name="connsiteY6" fmla="*/ 10024 h 10024"/>
              <a:gd name="connsiteX7" fmla="*/ 0 w 10000"/>
              <a:gd name="connsiteY7" fmla="*/ 24 h 10024"/>
              <a:gd name="connsiteX0" fmla="*/ 0 w 10000"/>
              <a:gd name="connsiteY0" fmla="*/ 24 h 10024"/>
              <a:gd name="connsiteX1" fmla="*/ 7907 w 10000"/>
              <a:gd name="connsiteY1" fmla="*/ 34 h 10024"/>
              <a:gd name="connsiteX2" fmla="*/ 8524 w 10000"/>
              <a:gd name="connsiteY2" fmla="*/ 1566 h 10024"/>
              <a:gd name="connsiteX3" fmla="*/ 9164 w 10000"/>
              <a:gd name="connsiteY3" fmla="*/ 0 h 10024"/>
              <a:gd name="connsiteX4" fmla="*/ 10000 w 10000"/>
              <a:gd name="connsiteY4" fmla="*/ 24 h 10024"/>
              <a:gd name="connsiteX5" fmla="*/ 10000 w 10000"/>
              <a:gd name="connsiteY5" fmla="*/ 10024 h 10024"/>
              <a:gd name="connsiteX6" fmla="*/ 0 w 10000"/>
              <a:gd name="connsiteY6" fmla="*/ 10024 h 10024"/>
              <a:gd name="connsiteX7" fmla="*/ 0 w 10000"/>
              <a:gd name="connsiteY7" fmla="*/ 24 h 10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0" h="10024">
                <a:moveTo>
                  <a:pt x="0" y="24"/>
                </a:moveTo>
                <a:lnTo>
                  <a:pt x="7907" y="34"/>
                </a:lnTo>
                <a:cubicBezTo>
                  <a:pt x="7915" y="43"/>
                  <a:pt x="8532" y="1557"/>
                  <a:pt x="8524" y="1566"/>
                </a:cubicBezTo>
                <a:cubicBezTo>
                  <a:pt x="8526" y="1555"/>
                  <a:pt x="9163" y="6"/>
                  <a:pt x="9164" y="0"/>
                </a:cubicBezTo>
                <a:cubicBezTo>
                  <a:pt x="9155" y="5"/>
                  <a:pt x="9960" y="-2"/>
                  <a:pt x="10000" y="24"/>
                </a:cubicBezTo>
                <a:lnTo>
                  <a:pt x="10000" y="10024"/>
                </a:lnTo>
                <a:lnTo>
                  <a:pt x="0" y="10024"/>
                </a:lnTo>
                <a:lnTo>
                  <a:pt x="0" y="24"/>
                </a:lnTo>
                <a:close/>
              </a:path>
            </a:pathLst>
          </a:custGeom>
          <a:solidFill>
            <a:srgbClr val="009EDB"/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Insert picture</a:t>
            </a:r>
          </a:p>
        </p:txBody>
      </p:sp>
      <p:sp>
        <p:nvSpPr>
          <p:cNvPr id="32" name="Picture Placeholder 18">
            <a:extLst>
              <a:ext uri="{FF2B5EF4-FFF2-40B4-BE49-F238E27FC236}">
                <a16:creationId xmlns:a16="http://schemas.microsoft.com/office/drawing/2014/main" id="{490211F2-672A-7951-9A47-FDB76B8AA0D5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4645521" y="1725962"/>
            <a:ext cx="3203576" cy="187245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37 h 10037"/>
              <a:gd name="connsiteX1" fmla="*/ 8163 w 10000"/>
              <a:gd name="connsiteY1" fmla="*/ 0 h 10037"/>
              <a:gd name="connsiteX2" fmla="*/ 10000 w 10000"/>
              <a:gd name="connsiteY2" fmla="*/ 37 h 10037"/>
              <a:gd name="connsiteX3" fmla="*/ 10000 w 10000"/>
              <a:gd name="connsiteY3" fmla="*/ 10037 h 10037"/>
              <a:gd name="connsiteX4" fmla="*/ 0 w 10000"/>
              <a:gd name="connsiteY4" fmla="*/ 10037 h 10037"/>
              <a:gd name="connsiteX5" fmla="*/ 0 w 10000"/>
              <a:gd name="connsiteY5" fmla="*/ 37 h 10037"/>
              <a:gd name="connsiteX0" fmla="*/ 0 w 10000"/>
              <a:gd name="connsiteY0" fmla="*/ 37 h 10037"/>
              <a:gd name="connsiteX1" fmla="*/ 6589 w 10000"/>
              <a:gd name="connsiteY1" fmla="*/ 0 h 10037"/>
              <a:gd name="connsiteX2" fmla="*/ 8163 w 10000"/>
              <a:gd name="connsiteY2" fmla="*/ 0 h 10037"/>
              <a:gd name="connsiteX3" fmla="*/ 10000 w 10000"/>
              <a:gd name="connsiteY3" fmla="*/ 37 h 10037"/>
              <a:gd name="connsiteX4" fmla="*/ 10000 w 10000"/>
              <a:gd name="connsiteY4" fmla="*/ 10037 h 10037"/>
              <a:gd name="connsiteX5" fmla="*/ 0 w 10000"/>
              <a:gd name="connsiteY5" fmla="*/ 10037 h 10037"/>
              <a:gd name="connsiteX6" fmla="*/ 0 w 10000"/>
              <a:gd name="connsiteY6" fmla="*/ 37 h 10037"/>
              <a:gd name="connsiteX0" fmla="*/ 0 w 10000"/>
              <a:gd name="connsiteY0" fmla="*/ 85 h 10085"/>
              <a:gd name="connsiteX1" fmla="*/ 6589 w 10000"/>
              <a:gd name="connsiteY1" fmla="*/ 48 h 10085"/>
              <a:gd name="connsiteX2" fmla="*/ 7285 w 10000"/>
              <a:gd name="connsiteY2" fmla="*/ 0 h 10085"/>
              <a:gd name="connsiteX3" fmla="*/ 8163 w 10000"/>
              <a:gd name="connsiteY3" fmla="*/ 48 h 10085"/>
              <a:gd name="connsiteX4" fmla="*/ 10000 w 10000"/>
              <a:gd name="connsiteY4" fmla="*/ 85 h 10085"/>
              <a:gd name="connsiteX5" fmla="*/ 10000 w 10000"/>
              <a:gd name="connsiteY5" fmla="*/ 10085 h 10085"/>
              <a:gd name="connsiteX6" fmla="*/ 0 w 10000"/>
              <a:gd name="connsiteY6" fmla="*/ 10085 h 10085"/>
              <a:gd name="connsiteX7" fmla="*/ 0 w 10000"/>
              <a:gd name="connsiteY7" fmla="*/ 85 h 10085"/>
              <a:gd name="connsiteX0" fmla="*/ 0 w 10000"/>
              <a:gd name="connsiteY0" fmla="*/ 37 h 10037"/>
              <a:gd name="connsiteX1" fmla="*/ 6589 w 10000"/>
              <a:gd name="connsiteY1" fmla="*/ 0 h 10037"/>
              <a:gd name="connsiteX2" fmla="*/ 7431 w 10000"/>
              <a:gd name="connsiteY2" fmla="*/ 1342 h 10037"/>
              <a:gd name="connsiteX3" fmla="*/ 8163 w 10000"/>
              <a:gd name="connsiteY3" fmla="*/ 0 h 10037"/>
              <a:gd name="connsiteX4" fmla="*/ 10000 w 10000"/>
              <a:gd name="connsiteY4" fmla="*/ 37 h 10037"/>
              <a:gd name="connsiteX5" fmla="*/ 10000 w 10000"/>
              <a:gd name="connsiteY5" fmla="*/ 10037 h 10037"/>
              <a:gd name="connsiteX6" fmla="*/ 0 w 10000"/>
              <a:gd name="connsiteY6" fmla="*/ 10037 h 10037"/>
              <a:gd name="connsiteX7" fmla="*/ 0 w 10000"/>
              <a:gd name="connsiteY7" fmla="*/ 37 h 10037"/>
              <a:gd name="connsiteX0" fmla="*/ 0 w 10000"/>
              <a:gd name="connsiteY0" fmla="*/ 37 h 10037"/>
              <a:gd name="connsiteX1" fmla="*/ 6589 w 10000"/>
              <a:gd name="connsiteY1" fmla="*/ 0 h 10037"/>
              <a:gd name="connsiteX2" fmla="*/ 7431 w 10000"/>
              <a:gd name="connsiteY2" fmla="*/ 1342 h 10037"/>
              <a:gd name="connsiteX3" fmla="*/ 8588 w 10000"/>
              <a:gd name="connsiteY3" fmla="*/ 0 h 10037"/>
              <a:gd name="connsiteX4" fmla="*/ 10000 w 10000"/>
              <a:gd name="connsiteY4" fmla="*/ 37 h 10037"/>
              <a:gd name="connsiteX5" fmla="*/ 10000 w 10000"/>
              <a:gd name="connsiteY5" fmla="*/ 10037 h 10037"/>
              <a:gd name="connsiteX6" fmla="*/ 0 w 10000"/>
              <a:gd name="connsiteY6" fmla="*/ 10037 h 10037"/>
              <a:gd name="connsiteX7" fmla="*/ 0 w 10000"/>
              <a:gd name="connsiteY7" fmla="*/ 37 h 10037"/>
              <a:gd name="connsiteX0" fmla="*/ 0 w 10000"/>
              <a:gd name="connsiteY0" fmla="*/ 37 h 10037"/>
              <a:gd name="connsiteX1" fmla="*/ 6589 w 10000"/>
              <a:gd name="connsiteY1" fmla="*/ 0 h 10037"/>
              <a:gd name="connsiteX2" fmla="*/ 7431 w 10000"/>
              <a:gd name="connsiteY2" fmla="*/ 1342 h 10037"/>
              <a:gd name="connsiteX3" fmla="*/ 8892 w 10000"/>
              <a:gd name="connsiteY3" fmla="*/ 0 h 10037"/>
              <a:gd name="connsiteX4" fmla="*/ 10000 w 10000"/>
              <a:gd name="connsiteY4" fmla="*/ 37 h 10037"/>
              <a:gd name="connsiteX5" fmla="*/ 10000 w 10000"/>
              <a:gd name="connsiteY5" fmla="*/ 10037 h 10037"/>
              <a:gd name="connsiteX6" fmla="*/ 0 w 10000"/>
              <a:gd name="connsiteY6" fmla="*/ 10037 h 10037"/>
              <a:gd name="connsiteX7" fmla="*/ 0 w 10000"/>
              <a:gd name="connsiteY7" fmla="*/ 37 h 10037"/>
              <a:gd name="connsiteX0" fmla="*/ 0 w 10000"/>
              <a:gd name="connsiteY0" fmla="*/ 37 h 10037"/>
              <a:gd name="connsiteX1" fmla="*/ 6589 w 10000"/>
              <a:gd name="connsiteY1" fmla="*/ 0 h 10037"/>
              <a:gd name="connsiteX2" fmla="*/ 8524 w 10000"/>
              <a:gd name="connsiteY2" fmla="*/ 1605 h 10037"/>
              <a:gd name="connsiteX3" fmla="*/ 8892 w 10000"/>
              <a:gd name="connsiteY3" fmla="*/ 0 h 10037"/>
              <a:gd name="connsiteX4" fmla="*/ 10000 w 10000"/>
              <a:gd name="connsiteY4" fmla="*/ 37 h 10037"/>
              <a:gd name="connsiteX5" fmla="*/ 10000 w 10000"/>
              <a:gd name="connsiteY5" fmla="*/ 10037 h 10037"/>
              <a:gd name="connsiteX6" fmla="*/ 0 w 10000"/>
              <a:gd name="connsiteY6" fmla="*/ 10037 h 10037"/>
              <a:gd name="connsiteX7" fmla="*/ 0 w 10000"/>
              <a:gd name="connsiteY7" fmla="*/ 37 h 10037"/>
              <a:gd name="connsiteX0" fmla="*/ 0 w 10000"/>
              <a:gd name="connsiteY0" fmla="*/ 37 h 10037"/>
              <a:gd name="connsiteX1" fmla="*/ 7834 w 10000"/>
              <a:gd name="connsiteY1" fmla="*/ 0 h 10037"/>
              <a:gd name="connsiteX2" fmla="*/ 8524 w 10000"/>
              <a:gd name="connsiteY2" fmla="*/ 1605 h 10037"/>
              <a:gd name="connsiteX3" fmla="*/ 8892 w 10000"/>
              <a:gd name="connsiteY3" fmla="*/ 0 h 10037"/>
              <a:gd name="connsiteX4" fmla="*/ 10000 w 10000"/>
              <a:gd name="connsiteY4" fmla="*/ 37 h 10037"/>
              <a:gd name="connsiteX5" fmla="*/ 10000 w 10000"/>
              <a:gd name="connsiteY5" fmla="*/ 10037 h 10037"/>
              <a:gd name="connsiteX6" fmla="*/ 0 w 10000"/>
              <a:gd name="connsiteY6" fmla="*/ 10037 h 10037"/>
              <a:gd name="connsiteX7" fmla="*/ 0 w 10000"/>
              <a:gd name="connsiteY7" fmla="*/ 37 h 10037"/>
              <a:gd name="connsiteX0" fmla="*/ 0 w 10000"/>
              <a:gd name="connsiteY0" fmla="*/ 37 h 10037"/>
              <a:gd name="connsiteX1" fmla="*/ 7834 w 10000"/>
              <a:gd name="connsiteY1" fmla="*/ 0 h 10037"/>
              <a:gd name="connsiteX2" fmla="*/ 8524 w 10000"/>
              <a:gd name="connsiteY2" fmla="*/ 1605 h 10037"/>
              <a:gd name="connsiteX3" fmla="*/ 9226 w 10000"/>
              <a:gd name="connsiteY3" fmla="*/ 0 h 10037"/>
              <a:gd name="connsiteX4" fmla="*/ 10000 w 10000"/>
              <a:gd name="connsiteY4" fmla="*/ 37 h 10037"/>
              <a:gd name="connsiteX5" fmla="*/ 10000 w 10000"/>
              <a:gd name="connsiteY5" fmla="*/ 10037 h 10037"/>
              <a:gd name="connsiteX6" fmla="*/ 0 w 10000"/>
              <a:gd name="connsiteY6" fmla="*/ 10037 h 10037"/>
              <a:gd name="connsiteX7" fmla="*/ 0 w 10000"/>
              <a:gd name="connsiteY7" fmla="*/ 37 h 10037"/>
              <a:gd name="connsiteX0" fmla="*/ 0 w 10000"/>
              <a:gd name="connsiteY0" fmla="*/ 37 h 10037"/>
              <a:gd name="connsiteX1" fmla="*/ 7834 w 10000"/>
              <a:gd name="connsiteY1" fmla="*/ 0 h 10037"/>
              <a:gd name="connsiteX2" fmla="*/ 8524 w 10000"/>
              <a:gd name="connsiteY2" fmla="*/ 1605 h 10037"/>
              <a:gd name="connsiteX3" fmla="*/ 9135 w 10000"/>
              <a:gd name="connsiteY3" fmla="*/ 0 h 10037"/>
              <a:gd name="connsiteX4" fmla="*/ 10000 w 10000"/>
              <a:gd name="connsiteY4" fmla="*/ 37 h 10037"/>
              <a:gd name="connsiteX5" fmla="*/ 10000 w 10000"/>
              <a:gd name="connsiteY5" fmla="*/ 10037 h 10037"/>
              <a:gd name="connsiteX6" fmla="*/ 0 w 10000"/>
              <a:gd name="connsiteY6" fmla="*/ 10037 h 10037"/>
              <a:gd name="connsiteX7" fmla="*/ 0 w 10000"/>
              <a:gd name="connsiteY7" fmla="*/ 37 h 10037"/>
              <a:gd name="connsiteX0" fmla="*/ 0 w 10000"/>
              <a:gd name="connsiteY0" fmla="*/ 37 h 10037"/>
              <a:gd name="connsiteX1" fmla="*/ 7907 w 10000"/>
              <a:gd name="connsiteY1" fmla="*/ 21 h 10037"/>
              <a:gd name="connsiteX2" fmla="*/ 8524 w 10000"/>
              <a:gd name="connsiteY2" fmla="*/ 1605 h 10037"/>
              <a:gd name="connsiteX3" fmla="*/ 9135 w 10000"/>
              <a:gd name="connsiteY3" fmla="*/ 0 h 10037"/>
              <a:gd name="connsiteX4" fmla="*/ 10000 w 10000"/>
              <a:gd name="connsiteY4" fmla="*/ 37 h 10037"/>
              <a:gd name="connsiteX5" fmla="*/ 10000 w 10000"/>
              <a:gd name="connsiteY5" fmla="*/ 10037 h 10037"/>
              <a:gd name="connsiteX6" fmla="*/ 0 w 10000"/>
              <a:gd name="connsiteY6" fmla="*/ 10037 h 10037"/>
              <a:gd name="connsiteX7" fmla="*/ 0 w 10000"/>
              <a:gd name="connsiteY7" fmla="*/ 37 h 10037"/>
              <a:gd name="connsiteX0" fmla="*/ 0 w 10000"/>
              <a:gd name="connsiteY0" fmla="*/ 16 h 10016"/>
              <a:gd name="connsiteX1" fmla="*/ 7907 w 10000"/>
              <a:gd name="connsiteY1" fmla="*/ 0 h 10016"/>
              <a:gd name="connsiteX2" fmla="*/ 8524 w 10000"/>
              <a:gd name="connsiteY2" fmla="*/ 1584 h 10016"/>
              <a:gd name="connsiteX3" fmla="*/ 9111 w 10000"/>
              <a:gd name="connsiteY3" fmla="*/ 0 h 10016"/>
              <a:gd name="connsiteX4" fmla="*/ 10000 w 10000"/>
              <a:gd name="connsiteY4" fmla="*/ 16 h 10016"/>
              <a:gd name="connsiteX5" fmla="*/ 10000 w 10000"/>
              <a:gd name="connsiteY5" fmla="*/ 10016 h 10016"/>
              <a:gd name="connsiteX6" fmla="*/ 0 w 10000"/>
              <a:gd name="connsiteY6" fmla="*/ 10016 h 10016"/>
              <a:gd name="connsiteX7" fmla="*/ 0 w 10000"/>
              <a:gd name="connsiteY7" fmla="*/ 16 h 10016"/>
              <a:gd name="connsiteX0" fmla="*/ 0 w 10000"/>
              <a:gd name="connsiteY0" fmla="*/ 16 h 10016"/>
              <a:gd name="connsiteX1" fmla="*/ 7907 w 10000"/>
              <a:gd name="connsiteY1" fmla="*/ 0 h 10016"/>
              <a:gd name="connsiteX2" fmla="*/ 8524 w 10000"/>
              <a:gd name="connsiteY2" fmla="*/ 1584 h 10016"/>
              <a:gd name="connsiteX3" fmla="*/ 9111 w 10000"/>
              <a:gd name="connsiteY3" fmla="*/ 0 h 10016"/>
              <a:gd name="connsiteX4" fmla="*/ 10000 w 10000"/>
              <a:gd name="connsiteY4" fmla="*/ 16 h 10016"/>
              <a:gd name="connsiteX5" fmla="*/ 10000 w 10000"/>
              <a:gd name="connsiteY5" fmla="*/ 10016 h 10016"/>
              <a:gd name="connsiteX6" fmla="*/ 0 w 10000"/>
              <a:gd name="connsiteY6" fmla="*/ 10016 h 10016"/>
              <a:gd name="connsiteX7" fmla="*/ 0 w 10000"/>
              <a:gd name="connsiteY7" fmla="*/ 16 h 10016"/>
              <a:gd name="connsiteX0" fmla="*/ 0 w 10000"/>
              <a:gd name="connsiteY0" fmla="*/ 16 h 10016"/>
              <a:gd name="connsiteX1" fmla="*/ 7907 w 10000"/>
              <a:gd name="connsiteY1" fmla="*/ 0 h 10016"/>
              <a:gd name="connsiteX2" fmla="*/ 8524 w 10000"/>
              <a:gd name="connsiteY2" fmla="*/ 1584 h 10016"/>
              <a:gd name="connsiteX3" fmla="*/ 9111 w 10000"/>
              <a:gd name="connsiteY3" fmla="*/ 0 h 10016"/>
              <a:gd name="connsiteX4" fmla="*/ 10000 w 10000"/>
              <a:gd name="connsiteY4" fmla="*/ 16 h 10016"/>
              <a:gd name="connsiteX5" fmla="*/ 10000 w 10000"/>
              <a:gd name="connsiteY5" fmla="*/ 10016 h 10016"/>
              <a:gd name="connsiteX6" fmla="*/ 0 w 10000"/>
              <a:gd name="connsiteY6" fmla="*/ 10016 h 10016"/>
              <a:gd name="connsiteX7" fmla="*/ 0 w 10000"/>
              <a:gd name="connsiteY7" fmla="*/ 16 h 10016"/>
              <a:gd name="connsiteX0" fmla="*/ 0 w 10508"/>
              <a:gd name="connsiteY0" fmla="*/ 16 h 10016"/>
              <a:gd name="connsiteX1" fmla="*/ 7907 w 10508"/>
              <a:gd name="connsiteY1" fmla="*/ 0 h 10016"/>
              <a:gd name="connsiteX2" fmla="*/ 8524 w 10508"/>
              <a:gd name="connsiteY2" fmla="*/ 1584 h 10016"/>
              <a:gd name="connsiteX3" fmla="*/ 9111 w 10508"/>
              <a:gd name="connsiteY3" fmla="*/ 0 h 10016"/>
              <a:gd name="connsiteX4" fmla="*/ 10000 w 10508"/>
              <a:gd name="connsiteY4" fmla="*/ 16 h 10016"/>
              <a:gd name="connsiteX5" fmla="*/ 10000 w 10508"/>
              <a:gd name="connsiteY5" fmla="*/ 10016 h 10016"/>
              <a:gd name="connsiteX6" fmla="*/ 0 w 10508"/>
              <a:gd name="connsiteY6" fmla="*/ 10016 h 10016"/>
              <a:gd name="connsiteX7" fmla="*/ 0 w 10508"/>
              <a:gd name="connsiteY7" fmla="*/ 16 h 10016"/>
              <a:gd name="connsiteX0" fmla="*/ 0 w 10508"/>
              <a:gd name="connsiteY0" fmla="*/ 16 h 10016"/>
              <a:gd name="connsiteX1" fmla="*/ 7907 w 10508"/>
              <a:gd name="connsiteY1" fmla="*/ 0 h 10016"/>
              <a:gd name="connsiteX2" fmla="*/ 8524 w 10508"/>
              <a:gd name="connsiteY2" fmla="*/ 1584 h 10016"/>
              <a:gd name="connsiteX3" fmla="*/ 9111 w 10508"/>
              <a:gd name="connsiteY3" fmla="*/ 0 h 10016"/>
              <a:gd name="connsiteX4" fmla="*/ 10000 w 10508"/>
              <a:gd name="connsiteY4" fmla="*/ 16 h 10016"/>
              <a:gd name="connsiteX5" fmla="*/ 10000 w 10508"/>
              <a:gd name="connsiteY5" fmla="*/ 10016 h 10016"/>
              <a:gd name="connsiteX6" fmla="*/ 0 w 10508"/>
              <a:gd name="connsiteY6" fmla="*/ 10016 h 10016"/>
              <a:gd name="connsiteX7" fmla="*/ 0 w 10508"/>
              <a:gd name="connsiteY7" fmla="*/ 16 h 10016"/>
              <a:gd name="connsiteX0" fmla="*/ 0 w 10518"/>
              <a:gd name="connsiteY0" fmla="*/ 37 h 10037"/>
              <a:gd name="connsiteX1" fmla="*/ 7907 w 10518"/>
              <a:gd name="connsiteY1" fmla="*/ 21 h 10037"/>
              <a:gd name="connsiteX2" fmla="*/ 8524 w 10518"/>
              <a:gd name="connsiteY2" fmla="*/ 1605 h 10037"/>
              <a:gd name="connsiteX3" fmla="*/ 9172 w 10518"/>
              <a:gd name="connsiteY3" fmla="*/ 0 h 10037"/>
              <a:gd name="connsiteX4" fmla="*/ 10000 w 10518"/>
              <a:gd name="connsiteY4" fmla="*/ 37 h 10037"/>
              <a:gd name="connsiteX5" fmla="*/ 10000 w 10518"/>
              <a:gd name="connsiteY5" fmla="*/ 10037 h 10037"/>
              <a:gd name="connsiteX6" fmla="*/ 0 w 10518"/>
              <a:gd name="connsiteY6" fmla="*/ 10037 h 10037"/>
              <a:gd name="connsiteX7" fmla="*/ 0 w 10518"/>
              <a:gd name="connsiteY7" fmla="*/ 37 h 10037"/>
              <a:gd name="connsiteX0" fmla="*/ 0 w 10000"/>
              <a:gd name="connsiteY0" fmla="*/ 37 h 10037"/>
              <a:gd name="connsiteX1" fmla="*/ 7907 w 10000"/>
              <a:gd name="connsiteY1" fmla="*/ 21 h 10037"/>
              <a:gd name="connsiteX2" fmla="*/ 8524 w 10000"/>
              <a:gd name="connsiteY2" fmla="*/ 1605 h 10037"/>
              <a:gd name="connsiteX3" fmla="*/ 9172 w 10000"/>
              <a:gd name="connsiteY3" fmla="*/ 0 h 10037"/>
              <a:gd name="connsiteX4" fmla="*/ 10000 w 10000"/>
              <a:gd name="connsiteY4" fmla="*/ 37 h 10037"/>
              <a:gd name="connsiteX5" fmla="*/ 10000 w 10000"/>
              <a:gd name="connsiteY5" fmla="*/ 10037 h 10037"/>
              <a:gd name="connsiteX6" fmla="*/ 0 w 10000"/>
              <a:gd name="connsiteY6" fmla="*/ 10037 h 10037"/>
              <a:gd name="connsiteX7" fmla="*/ 0 w 10000"/>
              <a:gd name="connsiteY7" fmla="*/ 37 h 10037"/>
              <a:gd name="connsiteX0" fmla="*/ 0 w 10000"/>
              <a:gd name="connsiteY0" fmla="*/ 37 h 10037"/>
              <a:gd name="connsiteX1" fmla="*/ 7907 w 10000"/>
              <a:gd name="connsiteY1" fmla="*/ 21 h 10037"/>
              <a:gd name="connsiteX2" fmla="*/ 8524 w 10000"/>
              <a:gd name="connsiteY2" fmla="*/ 1605 h 10037"/>
              <a:gd name="connsiteX3" fmla="*/ 9172 w 10000"/>
              <a:gd name="connsiteY3" fmla="*/ 0 h 10037"/>
              <a:gd name="connsiteX4" fmla="*/ 10000 w 10000"/>
              <a:gd name="connsiteY4" fmla="*/ 37 h 10037"/>
              <a:gd name="connsiteX5" fmla="*/ 10000 w 10000"/>
              <a:gd name="connsiteY5" fmla="*/ 10037 h 10037"/>
              <a:gd name="connsiteX6" fmla="*/ 0 w 10000"/>
              <a:gd name="connsiteY6" fmla="*/ 10037 h 10037"/>
              <a:gd name="connsiteX7" fmla="*/ 0 w 10000"/>
              <a:gd name="connsiteY7" fmla="*/ 37 h 10037"/>
              <a:gd name="connsiteX0" fmla="*/ 0 w 10000"/>
              <a:gd name="connsiteY0" fmla="*/ 37 h 10037"/>
              <a:gd name="connsiteX1" fmla="*/ 7907 w 10000"/>
              <a:gd name="connsiteY1" fmla="*/ 47 h 10037"/>
              <a:gd name="connsiteX2" fmla="*/ 8524 w 10000"/>
              <a:gd name="connsiteY2" fmla="*/ 1605 h 10037"/>
              <a:gd name="connsiteX3" fmla="*/ 9172 w 10000"/>
              <a:gd name="connsiteY3" fmla="*/ 0 h 10037"/>
              <a:gd name="connsiteX4" fmla="*/ 10000 w 10000"/>
              <a:gd name="connsiteY4" fmla="*/ 37 h 10037"/>
              <a:gd name="connsiteX5" fmla="*/ 10000 w 10000"/>
              <a:gd name="connsiteY5" fmla="*/ 10037 h 10037"/>
              <a:gd name="connsiteX6" fmla="*/ 0 w 10000"/>
              <a:gd name="connsiteY6" fmla="*/ 10037 h 10037"/>
              <a:gd name="connsiteX7" fmla="*/ 0 w 10000"/>
              <a:gd name="connsiteY7" fmla="*/ 37 h 10037"/>
              <a:gd name="connsiteX0" fmla="*/ 0 w 10000"/>
              <a:gd name="connsiteY0" fmla="*/ 37 h 10037"/>
              <a:gd name="connsiteX1" fmla="*/ 7907 w 10000"/>
              <a:gd name="connsiteY1" fmla="*/ 8 h 10037"/>
              <a:gd name="connsiteX2" fmla="*/ 8524 w 10000"/>
              <a:gd name="connsiteY2" fmla="*/ 1605 h 10037"/>
              <a:gd name="connsiteX3" fmla="*/ 9172 w 10000"/>
              <a:gd name="connsiteY3" fmla="*/ 0 h 10037"/>
              <a:gd name="connsiteX4" fmla="*/ 10000 w 10000"/>
              <a:gd name="connsiteY4" fmla="*/ 37 h 10037"/>
              <a:gd name="connsiteX5" fmla="*/ 10000 w 10000"/>
              <a:gd name="connsiteY5" fmla="*/ 10037 h 10037"/>
              <a:gd name="connsiteX6" fmla="*/ 0 w 10000"/>
              <a:gd name="connsiteY6" fmla="*/ 10037 h 10037"/>
              <a:gd name="connsiteX7" fmla="*/ 0 w 10000"/>
              <a:gd name="connsiteY7" fmla="*/ 37 h 10037"/>
              <a:gd name="connsiteX0" fmla="*/ 0 w 10000"/>
              <a:gd name="connsiteY0" fmla="*/ 37 h 10037"/>
              <a:gd name="connsiteX1" fmla="*/ 7907 w 10000"/>
              <a:gd name="connsiteY1" fmla="*/ 47 h 10037"/>
              <a:gd name="connsiteX2" fmla="*/ 8524 w 10000"/>
              <a:gd name="connsiteY2" fmla="*/ 1605 h 10037"/>
              <a:gd name="connsiteX3" fmla="*/ 9172 w 10000"/>
              <a:gd name="connsiteY3" fmla="*/ 0 h 10037"/>
              <a:gd name="connsiteX4" fmla="*/ 10000 w 10000"/>
              <a:gd name="connsiteY4" fmla="*/ 37 h 10037"/>
              <a:gd name="connsiteX5" fmla="*/ 10000 w 10000"/>
              <a:gd name="connsiteY5" fmla="*/ 10037 h 10037"/>
              <a:gd name="connsiteX6" fmla="*/ 0 w 10000"/>
              <a:gd name="connsiteY6" fmla="*/ 10037 h 10037"/>
              <a:gd name="connsiteX7" fmla="*/ 0 w 10000"/>
              <a:gd name="connsiteY7" fmla="*/ 37 h 10037"/>
              <a:gd name="connsiteX0" fmla="*/ 0 w 10000"/>
              <a:gd name="connsiteY0" fmla="*/ 37 h 10037"/>
              <a:gd name="connsiteX1" fmla="*/ 7907 w 10000"/>
              <a:gd name="connsiteY1" fmla="*/ 47 h 10037"/>
              <a:gd name="connsiteX2" fmla="*/ 8524 w 10000"/>
              <a:gd name="connsiteY2" fmla="*/ 1605 h 10037"/>
              <a:gd name="connsiteX3" fmla="*/ 9172 w 10000"/>
              <a:gd name="connsiteY3" fmla="*/ 0 h 10037"/>
              <a:gd name="connsiteX4" fmla="*/ 10000 w 10000"/>
              <a:gd name="connsiteY4" fmla="*/ 37 h 10037"/>
              <a:gd name="connsiteX5" fmla="*/ 10000 w 10000"/>
              <a:gd name="connsiteY5" fmla="*/ 10037 h 10037"/>
              <a:gd name="connsiteX6" fmla="*/ 0 w 10000"/>
              <a:gd name="connsiteY6" fmla="*/ 10037 h 10037"/>
              <a:gd name="connsiteX7" fmla="*/ 0 w 10000"/>
              <a:gd name="connsiteY7" fmla="*/ 37 h 10037"/>
              <a:gd name="connsiteX0" fmla="*/ 0 w 10000"/>
              <a:gd name="connsiteY0" fmla="*/ 37 h 10037"/>
              <a:gd name="connsiteX1" fmla="*/ 7907 w 10000"/>
              <a:gd name="connsiteY1" fmla="*/ 47 h 10037"/>
              <a:gd name="connsiteX2" fmla="*/ 8524 w 10000"/>
              <a:gd name="connsiteY2" fmla="*/ 1605 h 10037"/>
              <a:gd name="connsiteX3" fmla="*/ 9172 w 10000"/>
              <a:gd name="connsiteY3" fmla="*/ 0 h 10037"/>
              <a:gd name="connsiteX4" fmla="*/ 10000 w 10000"/>
              <a:gd name="connsiteY4" fmla="*/ 37 h 10037"/>
              <a:gd name="connsiteX5" fmla="*/ 10000 w 10000"/>
              <a:gd name="connsiteY5" fmla="*/ 10037 h 10037"/>
              <a:gd name="connsiteX6" fmla="*/ 0 w 10000"/>
              <a:gd name="connsiteY6" fmla="*/ 10037 h 10037"/>
              <a:gd name="connsiteX7" fmla="*/ 0 w 10000"/>
              <a:gd name="connsiteY7" fmla="*/ 37 h 10037"/>
              <a:gd name="connsiteX0" fmla="*/ 0 w 10000"/>
              <a:gd name="connsiteY0" fmla="*/ 37 h 10037"/>
              <a:gd name="connsiteX1" fmla="*/ 7907 w 10000"/>
              <a:gd name="connsiteY1" fmla="*/ 47 h 10037"/>
              <a:gd name="connsiteX2" fmla="*/ 8524 w 10000"/>
              <a:gd name="connsiteY2" fmla="*/ 1579 h 10037"/>
              <a:gd name="connsiteX3" fmla="*/ 9172 w 10000"/>
              <a:gd name="connsiteY3" fmla="*/ 0 h 10037"/>
              <a:gd name="connsiteX4" fmla="*/ 10000 w 10000"/>
              <a:gd name="connsiteY4" fmla="*/ 37 h 10037"/>
              <a:gd name="connsiteX5" fmla="*/ 10000 w 10000"/>
              <a:gd name="connsiteY5" fmla="*/ 10037 h 10037"/>
              <a:gd name="connsiteX6" fmla="*/ 0 w 10000"/>
              <a:gd name="connsiteY6" fmla="*/ 10037 h 10037"/>
              <a:gd name="connsiteX7" fmla="*/ 0 w 10000"/>
              <a:gd name="connsiteY7" fmla="*/ 37 h 10037"/>
              <a:gd name="connsiteX0" fmla="*/ 0 w 10000"/>
              <a:gd name="connsiteY0" fmla="*/ 37 h 10037"/>
              <a:gd name="connsiteX1" fmla="*/ 7907 w 10000"/>
              <a:gd name="connsiteY1" fmla="*/ 47 h 10037"/>
              <a:gd name="connsiteX2" fmla="*/ 8524 w 10000"/>
              <a:gd name="connsiteY2" fmla="*/ 1579 h 10037"/>
              <a:gd name="connsiteX3" fmla="*/ 9172 w 10000"/>
              <a:gd name="connsiteY3" fmla="*/ 0 h 10037"/>
              <a:gd name="connsiteX4" fmla="*/ 10000 w 10000"/>
              <a:gd name="connsiteY4" fmla="*/ 37 h 10037"/>
              <a:gd name="connsiteX5" fmla="*/ 10000 w 10000"/>
              <a:gd name="connsiteY5" fmla="*/ 10037 h 10037"/>
              <a:gd name="connsiteX6" fmla="*/ 0 w 10000"/>
              <a:gd name="connsiteY6" fmla="*/ 10037 h 10037"/>
              <a:gd name="connsiteX7" fmla="*/ 0 w 10000"/>
              <a:gd name="connsiteY7" fmla="*/ 37 h 10037"/>
              <a:gd name="connsiteX0" fmla="*/ 0 w 10000"/>
              <a:gd name="connsiteY0" fmla="*/ 24 h 10024"/>
              <a:gd name="connsiteX1" fmla="*/ 7907 w 10000"/>
              <a:gd name="connsiteY1" fmla="*/ 34 h 10024"/>
              <a:gd name="connsiteX2" fmla="*/ 8524 w 10000"/>
              <a:gd name="connsiteY2" fmla="*/ 1566 h 10024"/>
              <a:gd name="connsiteX3" fmla="*/ 9187 w 10000"/>
              <a:gd name="connsiteY3" fmla="*/ 0 h 10024"/>
              <a:gd name="connsiteX4" fmla="*/ 10000 w 10000"/>
              <a:gd name="connsiteY4" fmla="*/ 24 h 10024"/>
              <a:gd name="connsiteX5" fmla="*/ 10000 w 10000"/>
              <a:gd name="connsiteY5" fmla="*/ 10024 h 10024"/>
              <a:gd name="connsiteX6" fmla="*/ 0 w 10000"/>
              <a:gd name="connsiteY6" fmla="*/ 10024 h 10024"/>
              <a:gd name="connsiteX7" fmla="*/ 0 w 10000"/>
              <a:gd name="connsiteY7" fmla="*/ 24 h 10024"/>
              <a:gd name="connsiteX0" fmla="*/ 0 w 10000"/>
              <a:gd name="connsiteY0" fmla="*/ 24 h 10024"/>
              <a:gd name="connsiteX1" fmla="*/ 7907 w 10000"/>
              <a:gd name="connsiteY1" fmla="*/ 34 h 10024"/>
              <a:gd name="connsiteX2" fmla="*/ 8524 w 10000"/>
              <a:gd name="connsiteY2" fmla="*/ 1566 h 10024"/>
              <a:gd name="connsiteX3" fmla="*/ 9156 w 10000"/>
              <a:gd name="connsiteY3" fmla="*/ 0 h 10024"/>
              <a:gd name="connsiteX4" fmla="*/ 10000 w 10000"/>
              <a:gd name="connsiteY4" fmla="*/ 24 h 10024"/>
              <a:gd name="connsiteX5" fmla="*/ 10000 w 10000"/>
              <a:gd name="connsiteY5" fmla="*/ 10024 h 10024"/>
              <a:gd name="connsiteX6" fmla="*/ 0 w 10000"/>
              <a:gd name="connsiteY6" fmla="*/ 10024 h 10024"/>
              <a:gd name="connsiteX7" fmla="*/ 0 w 10000"/>
              <a:gd name="connsiteY7" fmla="*/ 24 h 10024"/>
              <a:gd name="connsiteX0" fmla="*/ 0 w 10000"/>
              <a:gd name="connsiteY0" fmla="*/ 24 h 10024"/>
              <a:gd name="connsiteX1" fmla="*/ 7907 w 10000"/>
              <a:gd name="connsiteY1" fmla="*/ 34 h 10024"/>
              <a:gd name="connsiteX2" fmla="*/ 8524 w 10000"/>
              <a:gd name="connsiteY2" fmla="*/ 1566 h 10024"/>
              <a:gd name="connsiteX3" fmla="*/ 9164 w 10000"/>
              <a:gd name="connsiteY3" fmla="*/ 0 h 10024"/>
              <a:gd name="connsiteX4" fmla="*/ 10000 w 10000"/>
              <a:gd name="connsiteY4" fmla="*/ 24 h 10024"/>
              <a:gd name="connsiteX5" fmla="*/ 10000 w 10000"/>
              <a:gd name="connsiteY5" fmla="*/ 10024 h 10024"/>
              <a:gd name="connsiteX6" fmla="*/ 0 w 10000"/>
              <a:gd name="connsiteY6" fmla="*/ 10024 h 10024"/>
              <a:gd name="connsiteX7" fmla="*/ 0 w 10000"/>
              <a:gd name="connsiteY7" fmla="*/ 24 h 10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0" h="10024">
                <a:moveTo>
                  <a:pt x="0" y="24"/>
                </a:moveTo>
                <a:lnTo>
                  <a:pt x="7907" y="34"/>
                </a:lnTo>
                <a:cubicBezTo>
                  <a:pt x="7915" y="43"/>
                  <a:pt x="8532" y="1557"/>
                  <a:pt x="8524" y="1566"/>
                </a:cubicBezTo>
                <a:cubicBezTo>
                  <a:pt x="8526" y="1555"/>
                  <a:pt x="9163" y="6"/>
                  <a:pt x="9164" y="0"/>
                </a:cubicBezTo>
                <a:cubicBezTo>
                  <a:pt x="9155" y="5"/>
                  <a:pt x="9960" y="-2"/>
                  <a:pt x="10000" y="24"/>
                </a:cubicBezTo>
                <a:lnTo>
                  <a:pt x="10000" y="10024"/>
                </a:lnTo>
                <a:lnTo>
                  <a:pt x="0" y="10024"/>
                </a:lnTo>
                <a:lnTo>
                  <a:pt x="0" y="24"/>
                </a:lnTo>
                <a:close/>
              </a:path>
            </a:pathLst>
          </a:custGeom>
          <a:solidFill>
            <a:srgbClr val="009EDB"/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Insert picture</a:t>
            </a:r>
          </a:p>
        </p:txBody>
      </p:sp>
      <p:sp>
        <p:nvSpPr>
          <p:cNvPr id="33" name="Picture Placeholder 18">
            <a:extLst>
              <a:ext uri="{FF2B5EF4-FFF2-40B4-BE49-F238E27FC236}">
                <a16:creationId xmlns:a16="http://schemas.microsoft.com/office/drawing/2014/main" id="{E3B8244F-F61B-6F84-B59A-DE0804DA9B0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8194076" y="1725962"/>
            <a:ext cx="3203576" cy="187245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37 h 10037"/>
              <a:gd name="connsiteX1" fmla="*/ 8163 w 10000"/>
              <a:gd name="connsiteY1" fmla="*/ 0 h 10037"/>
              <a:gd name="connsiteX2" fmla="*/ 10000 w 10000"/>
              <a:gd name="connsiteY2" fmla="*/ 37 h 10037"/>
              <a:gd name="connsiteX3" fmla="*/ 10000 w 10000"/>
              <a:gd name="connsiteY3" fmla="*/ 10037 h 10037"/>
              <a:gd name="connsiteX4" fmla="*/ 0 w 10000"/>
              <a:gd name="connsiteY4" fmla="*/ 10037 h 10037"/>
              <a:gd name="connsiteX5" fmla="*/ 0 w 10000"/>
              <a:gd name="connsiteY5" fmla="*/ 37 h 10037"/>
              <a:gd name="connsiteX0" fmla="*/ 0 w 10000"/>
              <a:gd name="connsiteY0" fmla="*/ 37 h 10037"/>
              <a:gd name="connsiteX1" fmla="*/ 6589 w 10000"/>
              <a:gd name="connsiteY1" fmla="*/ 0 h 10037"/>
              <a:gd name="connsiteX2" fmla="*/ 8163 w 10000"/>
              <a:gd name="connsiteY2" fmla="*/ 0 h 10037"/>
              <a:gd name="connsiteX3" fmla="*/ 10000 w 10000"/>
              <a:gd name="connsiteY3" fmla="*/ 37 h 10037"/>
              <a:gd name="connsiteX4" fmla="*/ 10000 w 10000"/>
              <a:gd name="connsiteY4" fmla="*/ 10037 h 10037"/>
              <a:gd name="connsiteX5" fmla="*/ 0 w 10000"/>
              <a:gd name="connsiteY5" fmla="*/ 10037 h 10037"/>
              <a:gd name="connsiteX6" fmla="*/ 0 w 10000"/>
              <a:gd name="connsiteY6" fmla="*/ 37 h 10037"/>
              <a:gd name="connsiteX0" fmla="*/ 0 w 10000"/>
              <a:gd name="connsiteY0" fmla="*/ 85 h 10085"/>
              <a:gd name="connsiteX1" fmla="*/ 6589 w 10000"/>
              <a:gd name="connsiteY1" fmla="*/ 48 h 10085"/>
              <a:gd name="connsiteX2" fmla="*/ 7285 w 10000"/>
              <a:gd name="connsiteY2" fmla="*/ 0 h 10085"/>
              <a:gd name="connsiteX3" fmla="*/ 8163 w 10000"/>
              <a:gd name="connsiteY3" fmla="*/ 48 h 10085"/>
              <a:gd name="connsiteX4" fmla="*/ 10000 w 10000"/>
              <a:gd name="connsiteY4" fmla="*/ 85 h 10085"/>
              <a:gd name="connsiteX5" fmla="*/ 10000 w 10000"/>
              <a:gd name="connsiteY5" fmla="*/ 10085 h 10085"/>
              <a:gd name="connsiteX6" fmla="*/ 0 w 10000"/>
              <a:gd name="connsiteY6" fmla="*/ 10085 h 10085"/>
              <a:gd name="connsiteX7" fmla="*/ 0 w 10000"/>
              <a:gd name="connsiteY7" fmla="*/ 85 h 10085"/>
              <a:gd name="connsiteX0" fmla="*/ 0 w 10000"/>
              <a:gd name="connsiteY0" fmla="*/ 37 h 10037"/>
              <a:gd name="connsiteX1" fmla="*/ 6589 w 10000"/>
              <a:gd name="connsiteY1" fmla="*/ 0 h 10037"/>
              <a:gd name="connsiteX2" fmla="*/ 7431 w 10000"/>
              <a:gd name="connsiteY2" fmla="*/ 1342 h 10037"/>
              <a:gd name="connsiteX3" fmla="*/ 8163 w 10000"/>
              <a:gd name="connsiteY3" fmla="*/ 0 h 10037"/>
              <a:gd name="connsiteX4" fmla="*/ 10000 w 10000"/>
              <a:gd name="connsiteY4" fmla="*/ 37 h 10037"/>
              <a:gd name="connsiteX5" fmla="*/ 10000 w 10000"/>
              <a:gd name="connsiteY5" fmla="*/ 10037 h 10037"/>
              <a:gd name="connsiteX6" fmla="*/ 0 w 10000"/>
              <a:gd name="connsiteY6" fmla="*/ 10037 h 10037"/>
              <a:gd name="connsiteX7" fmla="*/ 0 w 10000"/>
              <a:gd name="connsiteY7" fmla="*/ 37 h 10037"/>
              <a:gd name="connsiteX0" fmla="*/ 0 w 10000"/>
              <a:gd name="connsiteY0" fmla="*/ 37 h 10037"/>
              <a:gd name="connsiteX1" fmla="*/ 6589 w 10000"/>
              <a:gd name="connsiteY1" fmla="*/ 0 h 10037"/>
              <a:gd name="connsiteX2" fmla="*/ 7431 w 10000"/>
              <a:gd name="connsiteY2" fmla="*/ 1342 h 10037"/>
              <a:gd name="connsiteX3" fmla="*/ 8588 w 10000"/>
              <a:gd name="connsiteY3" fmla="*/ 0 h 10037"/>
              <a:gd name="connsiteX4" fmla="*/ 10000 w 10000"/>
              <a:gd name="connsiteY4" fmla="*/ 37 h 10037"/>
              <a:gd name="connsiteX5" fmla="*/ 10000 w 10000"/>
              <a:gd name="connsiteY5" fmla="*/ 10037 h 10037"/>
              <a:gd name="connsiteX6" fmla="*/ 0 w 10000"/>
              <a:gd name="connsiteY6" fmla="*/ 10037 h 10037"/>
              <a:gd name="connsiteX7" fmla="*/ 0 w 10000"/>
              <a:gd name="connsiteY7" fmla="*/ 37 h 10037"/>
              <a:gd name="connsiteX0" fmla="*/ 0 w 10000"/>
              <a:gd name="connsiteY0" fmla="*/ 37 h 10037"/>
              <a:gd name="connsiteX1" fmla="*/ 6589 w 10000"/>
              <a:gd name="connsiteY1" fmla="*/ 0 h 10037"/>
              <a:gd name="connsiteX2" fmla="*/ 7431 w 10000"/>
              <a:gd name="connsiteY2" fmla="*/ 1342 h 10037"/>
              <a:gd name="connsiteX3" fmla="*/ 8892 w 10000"/>
              <a:gd name="connsiteY3" fmla="*/ 0 h 10037"/>
              <a:gd name="connsiteX4" fmla="*/ 10000 w 10000"/>
              <a:gd name="connsiteY4" fmla="*/ 37 h 10037"/>
              <a:gd name="connsiteX5" fmla="*/ 10000 w 10000"/>
              <a:gd name="connsiteY5" fmla="*/ 10037 h 10037"/>
              <a:gd name="connsiteX6" fmla="*/ 0 w 10000"/>
              <a:gd name="connsiteY6" fmla="*/ 10037 h 10037"/>
              <a:gd name="connsiteX7" fmla="*/ 0 w 10000"/>
              <a:gd name="connsiteY7" fmla="*/ 37 h 10037"/>
              <a:gd name="connsiteX0" fmla="*/ 0 w 10000"/>
              <a:gd name="connsiteY0" fmla="*/ 37 h 10037"/>
              <a:gd name="connsiteX1" fmla="*/ 6589 w 10000"/>
              <a:gd name="connsiteY1" fmla="*/ 0 h 10037"/>
              <a:gd name="connsiteX2" fmla="*/ 8524 w 10000"/>
              <a:gd name="connsiteY2" fmla="*/ 1605 h 10037"/>
              <a:gd name="connsiteX3" fmla="*/ 8892 w 10000"/>
              <a:gd name="connsiteY3" fmla="*/ 0 h 10037"/>
              <a:gd name="connsiteX4" fmla="*/ 10000 w 10000"/>
              <a:gd name="connsiteY4" fmla="*/ 37 h 10037"/>
              <a:gd name="connsiteX5" fmla="*/ 10000 w 10000"/>
              <a:gd name="connsiteY5" fmla="*/ 10037 h 10037"/>
              <a:gd name="connsiteX6" fmla="*/ 0 w 10000"/>
              <a:gd name="connsiteY6" fmla="*/ 10037 h 10037"/>
              <a:gd name="connsiteX7" fmla="*/ 0 w 10000"/>
              <a:gd name="connsiteY7" fmla="*/ 37 h 10037"/>
              <a:gd name="connsiteX0" fmla="*/ 0 w 10000"/>
              <a:gd name="connsiteY0" fmla="*/ 37 h 10037"/>
              <a:gd name="connsiteX1" fmla="*/ 7834 w 10000"/>
              <a:gd name="connsiteY1" fmla="*/ 0 h 10037"/>
              <a:gd name="connsiteX2" fmla="*/ 8524 w 10000"/>
              <a:gd name="connsiteY2" fmla="*/ 1605 h 10037"/>
              <a:gd name="connsiteX3" fmla="*/ 8892 w 10000"/>
              <a:gd name="connsiteY3" fmla="*/ 0 h 10037"/>
              <a:gd name="connsiteX4" fmla="*/ 10000 w 10000"/>
              <a:gd name="connsiteY4" fmla="*/ 37 h 10037"/>
              <a:gd name="connsiteX5" fmla="*/ 10000 w 10000"/>
              <a:gd name="connsiteY5" fmla="*/ 10037 h 10037"/>
              <a:gd name="connsiteX6" fmla="*/ 0 w 10000"/>
              <a:gd name="connsiteY6" fmla="*/ 10037 h 10037"/>
              <a:gd name="connsiteX7" fmla="*/ 0 w 10000"/>
              <a:gd name="connsiteY7" fmla="*/ 37 h 10037"/>
              <a:gd name="connsiteX0" fmla="*/ 0 w 10000"/>
              <a:gd name="connsiteY0" fmla="*/ 37 h 10037"/>
              <a:gd name="connsiteX1" fmla="*/ 7834 w 10000"/>
              <a:gd name="connsiteY1" fmla="*/ 0 h 10037"/>
              <a:gd name="connsiteX2" fmla="*/ 8524 w 10000"/>
              <a:gd name="connsiteY2" fmla="*/ 1605 h 10037"/>
              <a:gd name="connsiteX3" fmla="*/ 9226 w 10000"/>
              <a:gd name="connsiteY3" fmla="*/ 0 h 10037"/>
              <a:gd name="connsiteX4" fmla="*/ 10000 w 10000"/>
              <a:gd name="connsiteY4" fmla="*/ 37 h 10037"/>
              <a:gd name="connsiteX5" fmla="*/ 10000 w 10000"/>
              <a:gd name="connsiteY5" fmla="*/ 10037 h 10037"/>
              <a:gd name="connsiteX6" fmla="*/ 0 w 10000"/>
              <a:gd name="connsiteY6" fmla="*/ 10037 h 10037"/>
              <a:gd name="connsiteX7" fmla="*/ 0 w 10000"/>
              <a:gd name="connsiteY7" fmla="*/ 37 h 10037"/>
              <a:gd name="connsiteX0" fmla="*/ 0 w 10000"/>
              <a:gd name="connsiteY0" fmla="*/ 37 h 10037"/>
              <a:gd name="connsiteX1" fmla="*/ 7834 w 10000"/>
              <a:gd name="connsiteY1" fmla="*/ 0 h 10037"/>
              <a:gd name="connsiteX2" fmla="*/ 8524 w 10000"/>
              <a:gd name="connsiteY2" fmla="*/ 1605 h 10037"/>
              <a:gd name="connsiteX3" fmla="*/ 9135 w 10000"/>
              <a:gd name="connsiteY3" fmla="*/ 0 h 10037"/>
              <a:gd name="connsiteX4" fmla="*/ 10000 w 10000"/>
              <a:gd name="connsiteY4" fmla="*/ 37 h 10037"/>
              <a:gd name="connsiteX5" fmla="*/ 10000 w 10000"/>
              <a:gd name="connsiteY5" fmla="*/ 10037 h 10037"/>
              <a:gd name="connsiteX6" fmla="*/ 0 w 10000"/>
              <a:gd name="connsiteY6" fmla="*/ 10037 h 10037"/>
              <a:gd name="connsiteX7" fmla="*/ 0 w 10000"/>
              <a:gd name="connsiteY7" fmla="*/ 37 h 10037"/>
              <a:gd name="connsiteX0" fmla="*/ 0 w 10000"/>
              <a:gd name="connsiteY0" fmla="*/ 37 h 10037"/>
              <a:gd name="connsiteX1" fmla="*/ 7907 w 10000"/>
              <a:gd name="connsiteY1" fmla="*/ 21 h 10037"/>
              <a:gd name="connsiteX2" fmla="*/ 8524 w 10000"/>
              <a:gd name="connsiteY2" fmla="*/ 1605 h 10037"/>
              <a:gd name="connsiteX3" fmla="*/ 9135 w 10000"/>
              <a:gd name="connsiteY3" fmla="*/ 0 h 10037"/>
              <a:gd name="connsiteX4" fmla="*/ 10000 w 10000"/>
              <a:gd name="connsiteY4" fmla="*/ 37 h 10037"/>
              <a:gd name="connsiteX5" fmla="*/ 10000 w 10000"/>
              <a:gd name="connsiteY5" fmla="*/ 10037 h 10037"/>
              <a:gd name="connsiteX6" fmla="*/ 0 w 10000"/>
              <a:gd name="connsiteY6" fmla="*/ 10037 h 10037"/>
              <a:gd name="connsiteX7" fmla="*/ 0 w 10000"/>
              <a:gd name="connsiteY7" fmla="*/ 37 h 10037"/>
              <a:gd name="connsiteX0" fmla="*/ 0 w 10000"/>
              <a:gd name="connsiteY0" fmla="*/ 16 h 10016"/>
              <a:gd name="connsiteX1" fmla="*/ 7907 w 10000"/>
              <a:gd name="connsiteY1" fmla="*/ 0 h 10016"/>
              <a:gd name="connsiteX2" fmla="*/ 8524 w 10000"/>
              <a:gd name="connsiteY2" fmla="*/ 1584 h 10016"/>
              <a:gd name="connsiteX3" fmla="*/ 9111 w 10000"/>
              <a:gd name="connsiteY3" fmla="*/ 0 h 10016"/>
              <a:gd name="connsiteX4" fmla="*/ 10000 w 10000"/>
              <a:gd name="connsiteY4" fmla="*/ 16 h 10016"/>
              <a:gd name="connsiteX5" fmla="*/ 10000 w 10000"/>
              <a:gd name="connsiteY5" fmla="*/ 10016 h 10016"/>
              <a:gd name="connsiteX6" fmla="*/ 0 w 10000"/>
              <a:gd name="connsiteY6" fmla="*/ 10016 h 10016"/>
              <a:gd name="connsiteX7" fmla="*/ 0 w 10000"/>
              <a:gd name="connsiteY7" fmla="*/ 16 h 10016"/>
              <a:gd name="connsiteX0" fmla="*/ 0 w 10000"/>
              <a:gd name="connsiteY0" fmla="*/ 16 h 10016"/>
              <a:gd name="connsiteX1" fmla="*/ 7907 w 10000"/>
              <a:gd name="connsiteY1" fmla="*/ 0 h 10016"/>
              <a:gd name="connsiteX2" fmla="*/ 8524 w 10000"/>
              <a:gd name="connsiteY2" fmla="*/ 1584 h 10016"/>
              <a:gd name="connsiteX3" fmla="*/ 9111 w 10000"/>
              <a:gd name="connsiteY3" fmla="*/ 0 h 10016"/>
              <a:gd name="connsiteX4" fmla="*/ 10000 w 10000"/>
              <a:gd name="connsiteY4" fmla="*/ 16 h 10016"/>
              <a:gd name="connsiteX5" fmla="*/ 10000 w 10000"/>
              <a:gd name="connsiteY5" fmla="*/ 10016 h 10016"/>
              <a:gd name="connsiteX6" fmla="*/ 0 w 10000"/>
              <a:gd name="connsiteY6" fmla="*/ 10016 h 10016"/>
              <a:gd name="connsiteX7" fmla="*/ 0 w 10000"/>
              <a:gd name="connsiteY7" fmla="*/ 16 h 10016"/>
              <a:gd name="connsiteX0" fmla="*/ 0 w 10000"/>
              <a:gd name="connsiteY0" fmla="*/ 16 h 10016"/>
              <a:gd name="connsiteX1" fmla="*/ 7907 w 10000"/>
              <a:gd name="connsiteY1" fmla="*/ 0 h 10016"/>
              <a:gd name="connsiteX2" fmla="*/ 8524 w 10000"/>
              <a:gd name="connsiteY2" fmla="*/ 1584 h 10016"/>
              <a:gd name="connsiteX3" fmla="*/ 9111 w 10000"/>
              <a:gd name="connsiteY3" fmla="*/ 0 h 10016"/>
              <a:gd name="connsiteX4" fmla="*/ 10000 w 10000"/>
              <a:gd name="connsiteY4" fmla="*/ 16 h 10016"/>
              <a:gd name="connsiteX5" fmla="*/ 10000 w 10000"/>
              <a:gd name="connsiteY5" fmla="*/ 10016 h 10016"/>
              <a:gd name="connsiteX6" fmla="*/ 0 w 10000"/>
              <a:gd name="connsiteY6" fmla="*/ 10016 h 10016"/>
              <a:gd name="connsiteX7" fmla="*/ 0 w 10000"/>
              <a:gd name="connsiteY7" fmla="*/ 16 h 10016"/>
              <a:gd name="connsiteX0" fmla="*/ 0 w 10508"/>
              <a:gd name="connsiteY0" fmla="*/ 16 h 10016"/>
              <a:gd name="connsiteX1" fmla="*/ 7907 w 10508"/>
              <a:gd name="connsiteY1" fmla="*/ 0 h 10016"/>
              <a:gd name="connsiteX2" fmla="*/ 8524 w 10508"/>
              <a:gd name="connsiteY2" fmla="*/ 1584 h 10016"/>
              <a:gd name="connsiteX3" fmla="*/ 9111 w 10508"/>
              <a:gd name="connsiteY3" fmla="*/ 0 h 10016"/>
              <a:gd name="connsiteX4" fmla="*/ 10000 w 10508"/>
              <a:gd name="connsiteY4" fmla="*/ 16 h 10016"/>
              <a:gd name="connsiteX5" fmla="*/ 10000 w 10508"/>
              <a:gd name="connsiteY5" fmla="*/ 10016 h 10016"/>
              <a:gd name="connsiteX6" fmla="*/ 0 w 10508"/>
              <a:gd name="connsiteY6" fmla="*/ 10016 h 10016"/>
              <a:gd name="connsiteX7" fmla="*/ 0 w 10508"/>
              <a:gd name="connsiteY7" fmla="*/ 16 h 10016"/>
              <a:gd name="connsiteX0" fmla="*/ 0 w 10508"/>
              <a:gd name="connsiteY0" fmla="*/ 16 h 10016"/>
              <a:gd name="connsiteX1" fmla="*/ 7907 w 10508"/>
              <a:gd name="connsiteY1" fmla="*/ 0 h 10016"/>
              <a:gd name="connsiteX2" fmla="*/ 8524 w 10508"/>
              <a:gd name="connsiteY2" fmla="*/ 1584 h 10016"/>
              <a:gd name="connsiteX3" fmla="*/ 9111 w 10508"/>
              <a:gd name="connsiteY3" fmla="*/ 0 h 10016"/>
              <a:gd name="connsiteX4" fmla="*/ 10000 w 10508"/>
              <a:gd name="connsiteY4" fmla="*/ 16 h 10016"/>
              <a:gd name="connsiteX5" fmla="*/ 10000 w 10508"/>
              <a:gd name="connsiteY5" fmla="*/ 10016 h 10016"/>
              <a:gd name="connsiteX6" fmla="*/ 0 w 10508"/>
              <a:gd name="connsiteY6" fmla="*/ 10016 h 10016"/>
              <a:gd name="connsiteX7" fmla="*/ 0 w 10508"/>
              <a:gd name="connsiteY7" fmla="*/ 16 h 10016"/>
              <a:gd name="connsiteX0" fmla="*/ 0 w 10518"/>
              <a:gd name="connsiteY0" fmla="*/ 37 h 10037"/>
              <a:gd name="connsiteX1" fmla="*/ 7907 w 10518"/>
              <a:gd name="connsiteY1" fmla="*/ 21 h 10037"/>
              <a:gd name="connsiteX2" fmla="*/ 8524 w 10518"/>
              <a:gd name="connsiteY2" fmla="*/ 1605 h 10037"/>
              <a:gd name="connsiteX3" fmla="*/ 9172 w 10518"/>
              <a:gd name="connsiteY3" fmla="*/ 0 h 10037"/>
              <a:gd name="connsiteX4" fmla="*/ 10000 w 10518"/>
              <a:gd name="connsiteY4" fmla="*/ 37 h 10037"/>
              <a:gd name="connsiteX5" fmla="*/ 10000 w 10518"/>
              <a:gd name="connsiteY5" fmla="*/ 10037 h 10037"/>
              <a:gd name="connsiteX6" fmla="*/ 0 w 10518"/>
              <a:gd name="connsiteY6" fmla="*/ 10037 h 10037"/>
              <a:gd name="connsiteX7" fmla="*/ 0 w 10518"/>
              <a:gd name="connsiteY7" fmla="*/ 37 h 10037"/>
              <a:gd name="connsiteX0" fmla="*/ 0 w 10000"/>
              <a:gd name="connsiteY0" fmla="*/ 37 h 10037"/>
              <a:gd name="connsiteX1" fmla="*/ 7907 w 10000"/>
              <a:gd name="connsiteY1" fmla="*/ 21 h 10037"/>
              <a:gd name="connsiteX2" fmla="*/ 8524 w 10000"/>
              <a:gd name="connsiteY2" fmla="*/ 1605 h 10037"/>
              <a:gd name="connsiteX3" fmla="*/ 9172 w 10000"/>
              <a:gd name="connsiteY3" fmla="*/ 0 h 10037"/>
              <a:gd name="connsiteX4" fmla="*/ 10000 w 10000"/>
              <a:gd name="connsiteY4" fmla="*/ 37 h 10037"/>
              <a:gd name="connsiteX5" fmla="*/ 10000 w 10000"/>
              <a:gd name="connsiteY5" fmla="*/ 10037 h 10037"/>
              <a:gd name="connsiteX6" fmla="*/ 0 w 10000"/>
              <a:gd name="connsiteY6" fmla="*/ 10037 h 10037"/>
              <a:gd name="connsiteX7" fmla="*/ 0 w 10000"/>
              <a:gd name="connsiteY7" fmla="*/ 37 h 10037"/>
              <a:gd name="connsiteX0" fmla="*/ 0 w 10000"/>
              <a:gd name="connsiteY0" fmla="*/ 37 h 10037"/>
              <a:gd name="connsiteX1" fmla="*/ 7907 w 10000"/>
              <a:gd name="connsiteY1" fmla="*/ 21 h 10037"/>
              <a:gd name="connsiteX2" fmla="*/ 8524 w 10000"/>
              <a:gd name="connsiteY2" fmla="*/ 1605 h 10037"/>
              <a:gd name="connsiteX3" fmla="*/ 9172 w 10000"/>
              <a:gd name="connsiteY3" fmla="*/ 0 h 10037"/>
              <a:gd name="connsiteX4" fmla="*/ 10000 w 10000"/>
              <a:gd name="connsiteY4" fmla="*/ 37 h 10037"/>
              <a:gd name="connsiteX5" fmla="*/ 10000 w 10000"/>
              <a:gd name="connsiteY5" fmla="*/ 10037 h 10037"/>
              <a:gd name="connsiteX6" fmla="*/ 0 w 10000"/>
              <a:gd name="connsiteY6" fmla="*/ 10037 h 10037"/>
              <a:gd name="connsiteX7" fmla="*/ 0 w 10000"/>
              <a:gd name="connsiteY7" fmla="*/ 37 h 10037"/>
              <a:gd name="connsiteX0" fmla="*/ 0 w 10000"/>
              <a:gd name="connsiteY0" fmla="*/ 37 h 10037"/>
              <a:gd name="connsiteX1" fmla="*/ 7907 w 10000"/>
              <a:gd name="connsiteY1" fmla="*/ 47 h 10037"/>
              <a:gd name="connsiteX2" fmla="*/ 8524 w 10000"/>
              <a:gd name="connsiteY2" fmla="*/ 1605 h 10037"/>
              <a:gd name="connsiteX3" fmla="*/ 9172 w 10000"/>
              <a:gd name="connsiteY3" fmla="*/ 0 h 10037"/>
              <a:gd name="connsiteX4" fmla="*/ 10000 w 10000"/>
              <a:gd name="connsiteY4" fmla="*/ 37 h 10037"/>
              <a:gd name="connsiteX5" fmla="*/ 10000 w 10000"/>
              <a:gd name="connsiteY5" fmla="*/ 10037 h 10037"/>
              <a:gd name="connsiteX6" fmla="*/ 0 w 10000"/>
              <a:gd name="connsiteY6" fmla="*/ 10037 h 10037"/>
              <a:gd name="connsiteX7" fmla="*/ 0 w 10000"/>
              <a:gd name="connsiteY7" fmla="*/ 37 h 10037"/>
              <a:gd name="connsiteX0" fmla="*/ 0 w 10000"/>
              <a:gd name="connsiteY0" fmla="*/ 37 h 10037"/>
              <a:gd name="connsiteX1" fmla="*/ 7907 w 10000"/>
              <a:gd name="connsiteY1" fmla="*/ 8 h 10037"/>
              <a:gd name="connsiteX2" fmla="*/ 8524 w 10000"/>
              <a:gd name="connsiteY2" fmla="*/ 1605 h 10037"/>
              <a:gd name="connsiteX3" fmla="*/ 9172 w 10000"/>
              <a:gd name="connsiteY3" fmla="*/ 0 h 10037"/>
              <a:gd name="connsiteX4" fmla="*/ 10000 w 10000"/>
              <a:gd name="connsiteY4" fmla="*/ 37 h 10037"/>
              <a:gd name="connsiteX5" fmla="*/ 10000 w 10000"/>
              <a:gd name="connsiteY5" fmla="*/ 10037 h 10037"/>
              <a:gd name="connsiteX6" fmla="*/ 0 w 10000"/>
              <a:gd name="connsiteY6" fmla="*/ 10037 h 10037"/>
              <a:gd name="connsiteX7" fmla="*/ 0 w 10000"/>
              <a:gd name="connsiteY7" fmla="*/ 37 h 10037"/>
              <a:gd name="connsiteX0" fmla="*/ 0 w 10000"/>
              <a:gd name="connsiteY0" fmla="*/ 37 h 10037"/>
              <a:gd name="connsiteX1" fmla="*/ 7907 w 10000"/>
              <a:gd name="connsiteY1" fmla="*/ 47 h 10037"/>
              <a:gd name="connsiteX2" fmla="*/ 8524 w 10000"/>
              <a:gd name="connsiteY2" fmla="*/ 1605 h 10037"/>
              <a:gd name="connsiteX3" fmla="*/ 9172 w 10000"/>
              <a:gd name="connsiteY3" fmla="*/ 0 h 10037"/>
              <a:gd name="connsiteX4" fmla="*/ 10000 w 10000"/>
              <a:gd name="connsiteY4" fmla="*/ 37 h 10037"/>
              <a:gd name="connsiteX5" fmla="*/ 10000 w 10000"/>
              <a:gd name="connsiteY5" fmla="*/ 10037 h 10037"/>
              <a:gd name="connsiteX6" fmla="*/ 0 w 10000"/>
              <a:gd name="connsiteY6" fmla="*/ 10037 h 10037"/>
              <a:gd name="connsiteX7" fmla="*/ 0 w 10000"/>
              <a:gd name="connsiteY7" fmla="*/ 37 h 10037"/>
              <a:gd name="connsiteX0" fmla="*/ 0 w 10000"/>
              <a:gd name="connsiteY0" fmla="*/ 37 h 10037"/>
              <a:gd name="connsiteX1" fmla="*/ 7907 w 10000"/>
              <a:gd name="connsiteY1" fmla="*/ 47 h 10037"/>
              <a:gd name="connsiteX2" fmla="*/ 8524 w 10000"/>
              <a:gd name="connsiteY2" fmla="*/ 1605 h 10037"/>
              <a:gd name="connsiteX3" fmla="*/ 9172 w 10000"/>
              <a:gd name="connsiteY3" fmla="*/ 0 h 10037"/>
              <a:gd name="connsiteX4" fmla="*/ 10000 w 10000"/>
              <a:gd name="connsiteY4" fmla="*/ 37 h 10037"/>
              <a:gd name="connsiteX5" fmla="*/ 10000 w 10000"/>
              <a:gd name="connsiteY5" fmla="*/ 10037 h 10037"/>
              <a:gd name="connsiteX6" fmla="*/ 0 w 10000"/>
              <a:gd name="connsiteY6" fmla="*/ 10037 h 10037"/>
              <a:gd name="connsiteX7" fmla="*/ 0 w 10000"/>
              <a:gd name="connsiteY7" fmla="*/ 37 h 10037"/>
              <a:gd name="connsiteX0" fmla="*/ 0 w 10000"/>
              <a:gd name="connsiteY0" fmla="*/ 37 h 10037"/>
              <a:gd name="connsiteX1" fmla="*/ 7907 w 10000"/>
              <a:gd name="connsiteY1" fmla="*/ 47 h 10037"/>
              <a:gd name="connsiteX2" fmla="*/ 8524 w 10000"/>
              <a:gd name="connsiteY2" fmla="*/ 1605 h 10037"/>
              <a:gd name="connsiteX3" fmla="*/ 9172 w 10000"/>
              <a:gd name="connsiteY3" fmla="*/ 0 h 10037"/>
              <a:gd name="connsiteX4" fmla="*/ 10000 w 10000"/>
              <a:gd name="connsiteY4" fmla="*/ 37 h 10037"/>
              <a:gd name="connsiteX5" fmla="*/ 10000 w 10000"/>
              <a:gd name="connsiteY5" fmla="*/ 10037 h 10037"/>
              <a:gd name="connsiteX6" fmla="*/ 0 w 10000"/>
              <a:gd name="connsiteY6" fmla="*/ 10037 h 10037"/>
              <a:gd name="connsiteX7" fmla="*/ 0 w 10000"/>
              <a:gd name="connsiteY7" fmla="*/ 37 h 10037"/>
              <a:gd name="connsiteX0" fmla="*/ 0 w 10000"/>
              <a:gd name="connsiteY0" fmla="*/ 37 h 10037"/>
              <a:gd name="connsiteX1" fmla="*/ 7907 w 10000"/>
              <a:gd name="connsiteY1" fmla="*/ 47 h 10037"/>
              <a:gd name="connsiteX2" fmla="*/ 8524 w 10000"/>
              <a:gd name="connsiteY2" fmla="*/ 1579 h 10037"/>
              <a:gd name="connsiteX3" fmla="*/ 9172 w 10000"/>
              <a:gd name="connsiteY3" fmla="*/ 0 h 10037"/>
              <a:gd name="connsiteX4" fmla="*/ 10000 w 10000"/>
              <a:gd name="connsiteY4" fmla="*/ 37 h 10037"/>
              <a:gd name="connsiteX5" fmla="*/ 10000 w 10000"/>
              <a:gd name="connsiteY5" fmla="*/ 10037 h 10037"/>
              <a:gd name="connsiteX6" fmla="*/ 0 w 10000"/>
              <a:gd name="connsiteY6" fmla="*/ 10037 h 10037"/>
              <a:gd name="connsiteX7" fmla="*/ 0 w 10000"/>
              <a:gd name="connsiteY7" fmla="*/ 37 h 10037"/>
              <a:gd name="connsiteX0" fmla="*/ 0 w 10000"/>
              <a:gd name="connsiteY0" fmla="*/ 37 h 10037"/>
              <a:gd name="connsiteX1" fmla="*/ 7907 w 10000"/>
              <a:gd name="connsiteY1" fmla="*/ 47 h 10037"/>
              <a:gd name="connsiteX2" fmla="*/ 8524 w 10000"/>
              <a:gd name="connsiteY2" fmla="*/ 1579 h 10037"/>
              <a:gd name="connsiteX3" fmla="*/ 9172 w 10000"/>
              <a:gd name="connsiteY3" fmla="*/ 0 h 10037"/>
              <a:gd name="connsiteX4" fmla="*/ 10000 w 10000"/>
              <a:gd name="connsiteY4" fmla="*/ 37 h 10037"/>
              <a:gd name="connsiteX5" fmla="*/ 10000 w 10000"/>
              <a:gd name="connsiteY5" fmla="*/ 10037 h 10037"/>
              <a:gd name="connsiteX6" fmla="*/ 0 w 10000"/>
              <a:gd name="connsiteY6" fmla="*/ 10037 h 10037"/>
              <a:gd name="connsiteX7" fmla="*/ 0 w 10000"/>
              <a:gd name="connsiteY7" fmla="*/ 37 h 10037"/>
              <a:gd name="connsiteX0" fmla="*/ 0 w 10000"/>
              <a:gd name="connsiteY0" fmla="*/ 24 h 10024"/>
              <a:gd name="connsiteX1" fmla="*/ 7907 w 10000"/>
              <a:gd name="connsiteY1" fmla="*/ 34 h 10024"/>
              <a:gd name="connsiteX2" fmla="*/ 8524 w 10000"/>
              <a:gd name="connsiteY2" fmla="*/ 1566 h 10024"/>
              <a:gd name="connsiteX3" fmla="*/ 9187 w 10000"/>
              <a:gd name="connsiteY3" fmla="*/ 0 h 10024"/>
              <a:gd name="connsiteX4" fmla="*/ 10000 w 10000"/>
              <a:gd name="connsiteY4" fmla="*/ 24 h 10024"/>
              <a:gd name="connsiteX5" fmla="*/ 10000 w 10000"/>
              <a:gd name="connsiteY5" fmla="*/ 10024 h 10024"/>
              <a:gd name="connsiteX6" fmla="*/ 0 w 10000"/>
              <a:gd name="connsiteY6" fmla="*/ 10024 h 10024"/>
              <a:gd name="connsiteX7" fmla="*/ 0 w 10000"/>
              <a:gd name="connsiteY7" fmla="*/ 24 h 10024"/>
              <a:gd name="connsiteX0" fmla="*/ 0 w 10000"/>
              <a:gd name="connsiteY0" fmla="*/ 24 h 10024"/>
              <a:gd name="connsiteX1" fmla="*/ 7907 w 10000"/>
              <a:gd name="connsiteY1" fmla="*/ 34 h 10024"/>
              <a:gd name="connsiteX2" fmla="*/ 8524 w 10000"/>
              <a:gd name="connsiteY2" fmla="*/ 1566 h 10024"/>
              <a:gd name="connsiteX3" fmla="*/ 9156 w 10000"/>
              <a:gd name="connsiteY3" fmla="*/ 0 h 10024"/>
              <a:gd name="connsiteX4" fmla="*/ 10000 w 10000"/>
              <a:gd name="connsiteY4" fmla="*/ 24 h 10024"/>
              <a:gd name="connsiteX5" fmla="*/ 10000 w 10000"/>
              <a:gd name="connsiteY5" fmla="*/ 10024 h 10024"/>
              <a:gd name="connsiteX6" fmla="*/ 0 w 10000"/>
              <a:gd name="connsiteY6" fmla="*/ 10024 h 10024"/>
              <a:gd name="connsiteX7" fmla="*/ 0 w 10000"/>
              <a:gd name="connsiteY7" fmla="*/ 24 h 10024"/>
              <a:gd name="connsiteX0" fmla="*/ 0 w 10000"/>
              <a:gd name="connsiteY0" fmla="*/ 24 h 10024"/>
              <a:gd name="connsiteX1" fmla="*/ 7907 w 10000"/>
              <a:gd name="connsiteY1" fmla="*/ 34 h 10024"/>
              <a:gd name="connsiteX2" fmla="*/ 8524 w 10000"/>
              <a:gd name="connsiteY2" fmla="*/ 1566 h 10024"/>
              <a:gd name="connsiteX3" fmla="*/ 9164 w 10000"/>
              <a:gd name="connsiteY3" fmla="*/ 0 h 10024"/>
              <a:gd name="connsiteX4" fmla="*/ 10000 w 10000"/>
              <a:gd name="connsiteY4" fmla="*/ 24 h 10024"/>
              <a:gd name="connsiteX5" fmla="*/ 10000 w 10000"/>
              <a:gd name="connsiteY5" fmla="*/ 10024 h 10024"/>
              <a:gd name="connsiteX6" fmla="*/ 0 w 10000"/>
              <a:gd name="connsiteY6" fmla="*/ 10024 h 10024"/>
              <a:gd name="connsiteX7" fmla="*/ 0 w 10000"/>
              <a:gd name="connsiteY7" fmla="*/ 24 h 10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0" h="10024">
                <a:moveTo>
                  <a:pt x="0" y="24"/>
                </a:moveTo>
                <a:lnTo>
                  <a:pt x="7907" y="34"/>
                </a:lnTo>
                <a:cubicBezTo>
                  <a:pt x="7915" y="43"/>
                  <a:pt x="8532" y="1557"/>
                  <a:pt x="8524" y="1566"/>
                </a:cubicBezTo>
                <a:cubicBezTo>
                  <a:pt x="8526" y="1555"/>
                  <a:pt x="9163" y="6"/>
                  <a:pt x="9164" y="0"/>
                </a:cubicBezTo>
                <a:cubicBezTo>
                  <a:pt x="9155" y="5"/>
                  <a:pt x="9960" y="-2"/>
                  <a:pt x="10000" y="24"/>
                </a:cubicBezTo>
                <a:lnTo>
                  <a:pt x="10000" y="10024"/>
                </a:lnTo>
                <a:lnTo>
                  <a:pt x="0" y="10024"/>
                </a:lnTo>
                <a:lnTo>
                  <a:pt x="0" y="24"/>
                </a:lnTo>
                <a:close/>
              </a:path>
            </a:pathLst>
          </a:custGeom>
          <a:solidFill>
            <a:srgbClr val="009EDB"/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Insert picture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57678047-B4BD-59DD-B22A-A73D00F4FD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45521" y="4500890"/>
            <a:ext cx="3203575" cy="1974264"/>
          </a:xfrm>
        </p:spPr>
        <p:txBody>
          <a:bodyPr lIns="108000" tIns="36000" rIns="108000" bIns="3600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49CD8"/>
              </a:buClr>
              <a:buFont typeface="Webdings" panose="05030102010509060703" pitchFamily="18" charset="2"/>
              <a:buChar char="4"/>
              <a:defRPr lang="en-US" sz="1500" b="0" i="0" kern="12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1pPr>
            <a:lvl2pPr marL="0" indent="0" algn="l" defTabSz="914400" rtl="0" eaLnBrk="1" latinLnBrk="0" hangingPunct="1">
              <a:spcAft>
                <a:spcPts val="1200"/>
              </a:spcAft>
              <a:buClr>
                <a:srgbClr val="049CD8"/>
              </a:buClr>
              <a:buFont typeface="Webdings" panose="05030102010509060703" pitchFamily="18" charset="2"/>
              <a:buNone/>
              <a:defRPr lang="en-US" sz="2400" b="0" i="0" kern="1200" dirty="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2pPr>
            <a:lvl3pPr marL="0" indent="0" algn="l" defTabSz="914400" rtl="0" eaLnBrk="1" latinLnBrk="0" hangingPunct="1">
              <a:spcAft>
                <a:spcPts val="1200"/>
              </a:spcAft>
              <a:buClr>
                <a:srgbClr val="049CD8"/>
              </a:buClr>
              <a:buFont typeface="Webdings" panose="05030102010509060703" pitchFamily="18" charset="2"/>
              <a:buNone/>
              <a:defRPr lang="en-US" sz="2400" b="0" i="0" kern="1200" dirty="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3pPr>
            <a:lvl4pPr marL="0" indent="0" algn="l" defTabSz="914400" rtl="0" eaLnBrk="1" latinLnBrk="0" hangingPunct="1">
              <a:spcAft>
                <a:spcPts val="1200"/>
              </a:spcAft>
              <a:buClr>
                <a:srgbClr val="049CD8"/>
              </a:buClr>
              <a:buFont typeface="Webdings" panose="05030102010509060703" pitchFamily="18" charset="2"/>
              <a:buNone/>
              <a:defRPr lang="en-US" sz="2400" b="0" i="0" kern="1200" dirty="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4pPr>
            <a:lvl5pPr marL="0" indent="0" algn="l" defTabSz="914400" rtl="0" eaLnBrk="1" latinLnBrk="0" hangingPunct="1">
              <a:spcAft>
                <a:spcPts val="1200"/>
              </a:spcAft>
              <a:buClr>
                <a:srgbClr val="049CD8"/>
              </a:buClr>
              <a:buFont typeface="Webdings" panose="05030102010509060703" pitchFamily="18" charset="2"/>
              <a:buNone/>
              <a:defRPr lang="en-US" sz="2400" b="0" i="0" kern="12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5pPr>
          </a:lstStyle>
          <a:p>
            <a:pPr lvl="0"/>
            <a:r>
              <a:rPr lang="en-US" dirty="0"/>
              <a:t>Bullet points 1</a:t>
            </a: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49CD8"/>
              </a:buClr>
              <a:buSzTx/>
              <a:buFont typeface="Webdings" panose="05030102010509060703" pitchFamily="18" charset="2"/>
              <a:buChar char="4"/>
              <a:tabLst/>
              <a:defRPr/>
            </a:pPr>
            <a:r>
              <a:rPr lang="en-US" dirty="0"/>
              <a:t>Bullet points 1</a:t>
            </a: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49CD8"/>
              </a:buClr>
              <a:buSzTx/>
              <a:buFont typeface="Webdings" panose="05030102010509060703" pitchFamily="18" charset="2"/>
              <a:buChar char="4"/>
              <a:tabLst/>
              <a:defRPr/>
            </a:pPr>
            <a:r>
              <a:rPr lang="en-US" dirty="0"/>
              <a:t>Bullet points 1</a:t>
            </a:r>
          </a:p>
          <a:p>
            <a:pPr lvl="0"/>
            <a:endParaRPr lang="en-US" dirty="0"/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4208307F-AC22-496E-0908-2A4ED7FC616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96964" y="4500890"/>
            <a:ext cx="3203576" cy="1974264"/>
          </a:xfrm>
        </p:spPr>
        <p:txBody>
          <a:bodyPr lIns="108000" tIns="36000" rIns="108000" bIns="3600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49CD8"/>
              </a:buClr>
              <a:buFont typeface="Webdings" panose="05030102010509060703" pitchFamily="18" charset="2"/>
              <a:buNone/>
              <a:defRPr lang="en-US" sz="1500" b="0" i="0" kern="12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1pPr>
            <a:lvl2pPr marL="0" indent="0" algn="l" defTabSz="914400" rtl="0" eaLnBrk="1" latinLnBrk="0" hangingPunct="1">
              <a:spcAft>
                <a:spcPts val="1200"/>
              </a:spcAft>
              <a:buClr>
                <a:srgbClr val="049CD8"/>
              </a:buClr>
              <a:buFont typeface="Webdings" panose="05030102010509060703" pitchFamily="18" charset="2"/>
              <a:buNone/>
              <a:defRPr lang="en-US" sz="2400" b="0" i="0" kern="1200" dirty="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2pPr>
            <a:lvl3pPr marL="0" indent="0" algn="l" defTabSz="914400" rtl="0" eaLnBrk="1" latinLnBrk="0" hangingPunct="1">
              <a:spcAft>
                <a:spcPts val="1200"/>
              </a:spcAft>
              <a:buClr>
                <a:srgbClr val="049CD8"/>
              </a:buClr>
              <a:buFont typeface="Webdings" panose="05030102010509060703" pitchFamily="18" charset="2"/>
              <a:buNone/>
              <a:defRPr lang="en-US" sz="2400" b="0" i="0" kern="1200" dirty="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3pPr>
            <a:lvl4pPr marL="0" indent="0" algn="l" defTabSz="914400" rtl="0" eaLnBrk="1" latinLnBrk="0" hangingPunct="1">
              <a:spcAft>
                <a:spcPts val="1200"/>
              </a:spcAft>
              <a:buClr>
                <a:srgbClr val="049CD8"/>
              </a:buClr>
              <a:buFont typeface="Webdings" panose="05030102010509060703" pitchFamily="18" charset="2"/>
              <a:buNone/>
              <a:defRPr lang="en-US" sz="2400" b="0" i="0" kern="1200" dirty="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4pPr>
            <a:lvl5pPr marL="0" indent="0" algn="l" defTabSz="914400" rtl="0" eaLnBrk="1" latinLnBrk="0" hangingPunct="1">
              <a:spcAft>
                <a:spcPts val="1200"/>
              </a:spcAft>
              <a:buClr>
                <a:srgbClr val="049CD8"/>
              </a:buClr>
              <a:buFont typeface="Webdings" panose="05030102010509060703" pitchFamily="18" charset="2"/>
              <a:buNone/>
              <a:defRPr lang="en-US" sz="2400" b="0" i="0" kern="12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5pPr>
          </a:lstStyle>
          <a:p>
            <a:pPr lvl="0"/>
            <a:r>
              <a:rPr lang="en-US" dirty="0"/>
              <a:t>Paragraph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2AAC4B57-EACD-B0EB-0B0A-EE0AD1D811E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96963" y="3775209"/>
            <a:ext cx="3203576" cy="595021"/>
          </a:xfrm>
        </p:spPr>
        <p:txBody>
          <a:bodyPr lIns="108000" tIns="36000" rIns="108000" bIns="3600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49CD8"/>
              </a:buClr>
              <a:buFont typeface="Webdings" panose="05030102010509060703" pitchFamily="18" charset="2"/>
              <a:buNone/>
              <a:defRPr lang="en-US" sz="1600" b="1" i="0" kern="12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1pPr>
            <a:lvl2pPr marL="0" indent="0" algn="l" defTabSz="914400" rtl="0" eaLnBrk="1" latinLnBrk="0" hangingPunct="1">
              <a:spcAft>
                <a:spcPts val="1200"/>
              </a:spcAft>
              <a:buClr>
                <a:srgbClr val="049CD8"/>
              </a:buClr>
              <a:buFont typeface="Webdings" panose="05030102010509060703" pitchFamily="18" charset="2"/>
              <a:buNone/>
              <a:defRPr lang="en-US" sz="2400" b="0" i="0" kern="1200" dirty="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2pPr>
            <a:lvl3pPr marL="0" indent="0" algn="l" defTabSz="914400" rtl="0" eaLnBrk="1" latinLnBrk="0" hangingPunct="1">
              <a:spcAft>
                <a:spcPts val="1200"/>
              </a:spcAft>
              <a:buClr>
                <a:srgbClr val="049CD8"/>
              </a:buClr>
              <a:buFont typeface="Webdings" panose="05030102010509060703" pitchFamily="18" charset="2"/>
              <a:buNone/>
              <a:defRPr lang="en-US" sz="2400" b="0" i="0" kern="1200" dirty="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3pPr>
            <a:lvl4pPr marL="0" indent="0" algn="l" defTabSz="914400" rtl="0" eaLnBrk="1" latinLnBrk="0" hangingPunct="1">
              <a:spcAft>
                <a:spcPts val="1200"/>
              </a:spcAft>
              <a:buClr>
                <a:srgbClr val="049CD8"/>
              </a:buClr>
              <a:buFont typeface="Webdings" panose="05030102010509060703" pitchFamily="18" charset="2"/>
              <a:buNone/>
              <a:defRPr lang="en-US" sz="2400" b="0" i="0" kern="1200" dirty="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4pPr>
            <a:lvl5pPr marL="0" indent="0" algn="l" defTabSz="914400" rtl="0" eaLnBrk="1" latinLnBrk="0" hangingPunct="1">
              <a:spcAft>
                <a:spcPts val="1200"/>
              </a:spcAft>
              <a:buClr>
                <a:srgbClr val="049CD8"/>
              </a:buClr>
              <a:buFont typeface="Webdings" panose="05030102010509060703" pitchFamily="18" charset="2"/>
              <a:buNone/>
              <a:defRPr lang="en-US" sz="2400" b="0" i="0" kern="12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4C66CEBD-9DFC-5209-FB13-DF8906415A9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645521" y="3775209"/>
            <a:ext cx="3203576" cy="595021"/>
          </a:xfrm>
        </p:spPr>
        <p:txBody>
          <a:bodyPr lIns="108000" tIns="36000" rIns="108000" bIns="3600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49CD8"/>
              </a:buClr>
              <a:buFont typeface="Webdings" panose="05030102010509060703" pitchFamily="18" charset="2"/>
              <a:buNone/>
              <a:defRPr lang="en-US" sz="1600" b="1" i="0" kern="12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1pPr>
            <a:lvl2pPr marL="0" indent="0" algn="l" defTabSz="914400" rtl="0" eaLnBrk="1" latinLnBrk="0" hangingPunct="1">
              <a:spcAft>
                <a:spcPts val="1200"/>
              </a:spcAft>
              <a:buClr>
                <a:srgbClr val="049CD8"/>
              </a:buClr>
              <a:buFont typeface="Webdings" panose="05030102010509060703" pitchFamily="18" charset="2"/>
              <a:buNone/>
              <a:defRPr lang="en-US" sz="2400" b="0" i="0" kern="1200" dirty="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2pPr>
            <a:lvl3pPr marL="0" indent="0" algn="l" defTabSz="914400" rtl="0" eaLnBrk="1" latinLnBrk="0" hangingPunct="1">
              <a:spcAft>
                <a:spcPts val="1200"/>
              </a:spcAft>
              <a:buClr>
                <a:srgbClr val="049CD8"/>
              </a:buClr>
              <a:buFont typeface="Webdings" panose="05030102010509060703" pitchFamily="18" charset="2"/>
              <a:buNone/>
              <a:defRPr lang="en-US" sz="2400" b="0" i="0" kern="1200" dirty="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3pPr>
            <a:lvl4pPr marL="0" indent="0" algn="l" defTabSz="914400" rtl="0" eaLnBrk="1" latinLnBrk="0" hangingPunct="1">
              <a:spcAft>
                <a:spcPts val="1200"/>
              </a:spcAft>
              <a:buClr>
                <a:srgbClr val="049CD8"/>
              </a:buClr>
              <a:buFont typeface="Webdings" panose="05030102010509060703" pitchFamily="18" charset="2"/>
              <a:buNone/>
              <a:defRPr lang="en-US" sz="2400" b="0" i="0" kern="1200" dirty="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4pPr>
            <a:lvl5pPr marL="0" indent="0" algn="l" defTabSz="914400" rtl="0" eaLnBrk="1" latinLnBrk="0" hangingPunct="1">
              <a:spcAft>
                <a:spcPts val="1200"/>
              </a:spcAft>
              <a:buClr>
                <a:srgbClr val="049CD8"/>
              </a:buClr>
              <a:buFont typeface="Webdings" panose="05030102010509060703" pitchFamily="18" charset="2"/>
              <a:buNone/>
              <a:defRPr lang="en-US" sz="2400" b="0" i="0" kern="12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F8D4ADEC-5E71-0B05-38DD-E7C825D1B92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194077" y="4500890"/>
            <a:ext cx="3203576" cy="1974264"/>
          </a:xfrm>
        </p:spPr>
        <p:txBody>
          <a:bodyPr lIns="108000" tIns="36000" rIns="108000" bIns="3600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49CD8"/>
              </a:buClr>
              <a:buFont typeface="Webdings" panose="05030102010509060703" pitchFamily="18" charset="2"/>
              <a:buNone/>
              <a:defRPr lang="en-US" sz="1500" b="0" i="0" kern="12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1pPr>
            <a:lvl2pPr marL="0" indent="0" algn="l" defTabSz="914400" rtl="0" eaLnBrk="1" latinLnBrk="0" hangingPunct="1">
              <a:spcAft>
                <a:spcPts val="1200"/>
              </a:spcAft>
              <a:buClr>
                <a:srgbClr val="049CD8"/>
              </a:buClr>
              <a:buFont typeface="Webdings" panose="05030102010509060703" pitchFamily="18" charset="2"/>
              <a:buNone/>
              <a:defRPr lang="en-US" sz="2400" b="0" i="0" kern="1200" dirty="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2pPr>
            <a:lvl3pPr marL="0" indent="0" algn="l" defTabSz="914400" rtl="0" eaLnBrk="1" latinLnBrk="0" hangingPunct="1">
              <a:spcAft>
                <a:spcPts val="1200"/>
              </a:spcAft>
              <a:buClr>
                <a:srgbClr val="049CD8"/>
              </a:buClr>
              <a:buFont typeface="Webdings" panose="05030102010509060703" pitchFamily="18" charset="2"/>
              <a:buNone/>
              <a:defRPr lang="en-US" sz="2400" b="0" i="0" kern="1200" dirty="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3pPr>
            <a:lvl4pPr marL="0" indent="0" algn="l" defTabSz="914400" rtl="0" eaLnBrk="1" latinLnBrk="0" hangingPunct="1">
              <a:spcAft>
                <a:spcPts val="1200"/>
              </a:spcAft>
              <a:buClr>
                <a:srgbClr val="049CD8"/>
              </a:buClr>
              <a:buFont typeface="Webdings" panose="05030102010509060703" pitchFamily="18" charset="2"/>
              <a:buNone/>
              <a:defRPr lang="en-US" sz="2400" b="0" i="0" kern="1200" dirty="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4pPr>
            <a:lvl5pPr marL="0" indent="0" algn="l" defTabSz="914400" rtl="0" eaLnBrk="1" latinLnBrk="0" hangingPunct="1">
              <a:spcAft>
                <a:spcPts val="1200"/>
              </a:spcAft>
              <a:buClr>
                <a:srgbClr val="049CD8"/>
              </a:buClr>
              <a:buFont typeface="Webdings" panose="05030102010509060703" pitchFamily="18" charset="2"/>
              <a:buNone/>
              <a:defRPr lang="en-US" sz="2400" b="0" i="0" kern="12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5pPr>
          </a:lstStyle>
          <a:p>
            <a:pPr lvl="0"/>
            <a:r>
              <a:rPr lang="en-US" dirty="0"/>
              <a:t>Paragraph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D02B7D6D-0FA3-C794-BAE6-414FC602A49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194076" y="3775209"/>
            <a:ext cx="3203576" cy="595021"/>
          </a:xfrm>
        </p:spPr>
        <p:txBody>
          <a:bodyPr lIns="108000" tIns="36000" rIns="108000" bIns="3600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49CD8"/>
              </a:buClr>
              <a:buFont typeface="Webdings" panose="05030102010509060703" pitchFamily="18" charset="2"/>
              <a:buNone/>
              <a:defRPr lang="en-US" sz="1600" b="1" i="0" kern="12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1pPr>
            <a:lvl2pPr marL="0" indent="0" algn="l" defTabSz="914400" rtl="0" eaLnBrk="1" latinLnBrk="0" hangingPunct="1">
              <a:spcAft>
                <a:spcPts val="1200"/>
              </a:spcAft>
              <a:buClr>
                <a:srgbClr val="049CD8"/>
              </a:buClr>
              <a:buFont typeface="Webdings" panose="05030102010509060703" pitchFamily="18" charset="2"/>
              <a:buNone/>
              <a:defRPr lang="en-US" sz="2400" b="0" i="0" kern="1200" dirty="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2pPr>
            <a:lvl3pPr marL="0" indent="0" algn="l" defTabSz="914400" rtl="0" eaLnBrk="1" latinLnBrk="0" hangingPunct="1">
              <a:spcAft>
                <a:spcPts val="1200"/>
              </a:spcAft>
              <a:buClr>
                <a:srgbClr val="049CD8"/>
              </a:buClr>
              <a:buFont typeface="Webdings" panose="05030102010509060703" pitchFamily="18" charset="2"/>
              <a:buNone/>
              <a:defRPr lang="en-US" sz="2400" b="0" i="0" kern="1200" dirty="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3pPr>
            <a:lvl4pPr marL="0" indent="0" algn="l" defTabSz="914400" rtl="0" eaLnBrk="1" latinLnBrk="0" hangingPunct="1">
              <a:spcAft>
                <a:spcPts val="1200"/>
              </a:spcAft>
              <a:buClr>
                <a:srgbClr val="049CD8"/>
              </a:buClr>
              <a:buFont typeface="Webdings" panose="05030102010509060703" pitchFamily="18" charset="2"/>
              <a:buNone/>
              <a:defRPr lang="en-US" sz="2400" b="0" i="0" kern="1200" dirty="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4pPr>
            <a:lvl5pPr marL="0" indent="0" algn="l" defTabSz="914400" rtl="0" eaLnBrk="1" latinLnBrk="0" hangingPunct="1">
              <a:spcAft>
                <a:spcPts val="1200"/>
              </a:spcAft>
              <a:buClr>
                <a:srgbClr val="049CD8"/>
              </a:buClr>
              <a:buFont typeface="Webdings" panose="05030102010509060703" pitchFamily="18" charset="2"/>
              <a:buNone/>
              <a:defRPr lang="en-US" sz="2400" b="0" i="0" kern="12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3" name="Graphique 31">
            <a:extLst>
              <a:ext uri="{FF2B5EF4-FFF2-40B4-BE49-F238E27FC236}">
                <a16:creationId xmlns:a16="http://schemas.microsoft.com/office/drawing/2014/main" id="{BF421F75-DFCC-8CE2-4415-42D9DABEFE7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92414" y="305655"/>
            <a:ext cx="916233" cy="57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3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+Char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id="{04BCB08F-84F7-B6CC-B2EF-E2E88D4810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6963" y="305656"/>
            <a:ext cx="9058292" cy="595021"/>
          </a:xfrm>
          <a:prstGeom prst="rect">
            <a:avLst/>
          </a:prstGeom>
          <a:noFill/>
        </p:spPr>
        <p:txBody>
          <a:bodyPr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3600" b="1" i="0">
                <a:solidFill>
                  <a:schemeClr val="tx1"/>
                </a:solidFill>
                <a:latin typeface="Inter ExtraBold" panose="02000503000000020004" pitchFamily="2" charset="0"/>
                <a:ea typeface="Inter ExtraBold" panose="02000503000000020004" pitchFamily="2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slide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79B99D36-F6F4-6E3C-C7F2-926E329428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56323" y="382846"/>
            <a:ext cx="440640" cy="440640"/>
          </a:xfrm>
          <a:prstGeom prst="rect">
            <a:avLst/>
          </a:prstGeom>
        </p:spPr>
      </p:pic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4E61AB32-52C1-A93E-9B38-EA1F845458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6964" y="1952153"/>
            <a:ext cx="4300227" cy="1070476"/>
          </a:xfrm>
        </p:spPr>
        <p:txBody>
          <a:bodyPr wrap="square" lIns="108000" tIns="36000" rIns="108000" bIns="3600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rgbClr val="049CD8"/>
              </a:buClr>
              <a:buFont typeface="Webdings" panose="05030102010509060703" pitchFamily="18" charset="2"/>
              <a:buNone/>
              <a:defRPr lang="en-US" sz="2000" b="0" i="0" kern="1200" dirty="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1pPr>
            <a:lvl2pPr marL="0" indent="0" algn="l" defTabSz="914400" rtl="0" eaLnBrk="1" latinLnBrk="0" hangingPunct="1">
              <a:spcAft>
                <a:spcPts val="1200"/>
              </a:spcAft>
              <a:buClr>
                <a:srgbClr val="049CD8"/>
              </a:buClr>
              <a:buFont typeface="Webdings" panose="05030102010509060703" pitchFamily="18" charset="2"/>
              <a:buNone/>
              <a:defRPr lang="en-US" sz="2400" b="0" i="0" kern="1200" dirty="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2pPr>
            <a:lvl3pPr marL="0" indent="0" algn="l" defTabSz="914400" rtl="0" eaLnBrk="1" latinLnBrk="0" hangingPunct="1">
              <a:spcAft>
                <a:spcPts val="1200"/>
              </a:spcAft>
              <a:buClr>
                <a:srgbClr val="049CD8"/>
              </a:buClr>
              <a:buFont typeface="Webdings" panose="05030102010509060703" pitchFamily="18" charset="2"/>
              <a:buNone/>
              <a:defRPr lang="en-US" sz="2400" b="0" i="0" kern="1200" dirty="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3pPr>
            <a:lvl4pPr marL="0" indent="0" algn="l" defTabSz="914400" rtl="0" eaLnBrk="1" latinLnBrk="0" hangingPunct="1">
              <a:spcAft>
                <a:spcPts val="1200"/>
              </a:spcAft>
              <a:buClr>
                <a:srgbClr val="049CD8"/>
              </a:buClr>
              <a:buFont typeface="Webdings" panose="05030102010509060703" pitchFamily="18" charset="2"/>
              <a:buNone/>
              <a:defRPr lang="en-US" sz="2400" b="0" i="0" kern="1200" dirty="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4pPr>
            <a:lvl5pPr marL="0" indent="0" algn="l" defTabSz="914400" rtl="0" eaLnBrk="1" latinLnBrk="0" hangingPunct="1">
              <a:spcAft>
                <a:spcPts val="1200"/>
              </a:spcAft>
              <a:buClr>
                <a:srgbClr val="049CD8"/>
              </a:buClr>
              <a:buFont typeface="Webdings" panose="05030102010509060703" pitchFamily="18" charset="2"/>
              <a:buNone/>
              <a:defRPr lang="en-US" sz="2400" b="0" i="0" kern="12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5pPr>
          </a:lstStyle>
          <a:p>
            <a:pPr lvl="0"/>
            <a:r>
              <a:rPr lang="en-US" dirty="0"/>
              <a:t>Paragraph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86BE575A-C9F1-8803-E565-3746BE12EAD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96964" y="3300134"/>
            <a:ext cx="4300227" cy="1856854"/>
          </a:xfrm>
        </p:spPr>
        <p:txBody>
          <a:bodyPr wrap="none" lIns="108000" tIns="36000" rIns="108000" bIns="36000">
            <a:noAutofit/>
          </a:bodyPr>
          <a:lstStyle>
            <a:lvl1pPr marL="324000" indent="-32400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rgbClr val="049CD8"/>
              </a:buClr>
              <a:buFont typeface="Webdings" panose="05030102010509060703" pitchFamily="18" charset="2"/>
              <a:buChar char="4"/>
              <a:defRPr lang="en-US" sz="2000" b="0" i="0" kern="12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1pPr>
            <a:lvl2pPr marL="0" indent="0" algn="l" defTabSz="914400" rtl="0" eaLnBrk="1" latinLnBrk="0" hangingPunct="1">
              <a:spcAft>
                <a:spcPts val="1200"/>
              </a:spcAft>
              <a:buClr>
                <a:srgbClr val="049CD8"/>
              </a:buClr>
              <a:buFont typeface="Webdings" panose="05030102010509060703" pitchFamily="18" charset="2"/>
              <a:buNone/>
              <a:defRPr lang="en-US" sz="2400" b="0" i="0" kern="1200" dirty="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2pPr>
            <a:lvl3pPr marL="0" indent="0" algn="l" defTabSz="914400" rtl="0" eaLnBrk="1" latinLnBrk="0" hangingPunct="1">
              <a:spcAft>
                <a:spcPts val="1200"/>
              </a:spcAft>
              <a:buClr>
                <a:srgbClr val="049CD8"/>
              </a:buClr>
              <a:buFont typeface="Webdings" panose="05030102010509060703" pitchFamily="18" charset="2"/>
              <a:buNone/>
              <a:defRPr lang="en-US" sz="2400" b="0" i="0" kern="1200" dirty="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3pPr>
            <a:lvl4pPr marL="0" indent="0" algn="l" defTabSz="914400" rtl="0" eaLnBrk="1" latinLnBrk="0" hangingPunct="1">
              <a:spcAft>
                <a:spcPts val="1200"/>
              </a:spcAft>
              <a:buClr>
                <a:srgbClr val="049CD8"/>
              </a:buClr>
              <a:buFont typeface="Webdings" panose="05030102010509060703" pitchFamily="18" charset="2"/>
              <a:buNone/>
              <a:defRPr lang="en-US" sz="2400" b="0" i="0" kern="1200" dirty="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4pPr>
            <a:lvl5pPr marL="0" indent="0" algn="l" defTabSz="914400" rtl="0" eaLnBrk="1" latinLnBrk="0" hangingPunct="1">
              <a:spcAft>
                <a:spcPts val="1200"/>
              </a:spcAft>
              <a:buClr>
                <a:srgbClr val="049CD8"/>
              </a:buClr>
              <a:buFont typeface="Webdings" panose="05030102010509060703" pitchFamily="18" charset="2"/>
              <a:buNone/>
              <a:defRPr lang="en-US" sz="2400" b="0" i="0" kern="12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5pPr>
          </a:lstStyle>
          <a:p>
            <a:pPr lvl="0"/>
            <a:r>
              <a:rPr lang="en-US" dirty="0"/>
              <a:t>Bullet points 1</a:t>
            </a:r>
          </a:p>
          <a:p>
            <a:pPr marL="324000" marR="0" lvl="0" indent="-324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49CD8"/>
              </a:buClr>
              <a:buSzTx/>
              <a:buFont typeface="Webdings" panose="05030102010509060703" pitchFamily="18" charset="2"/>
              <a:buChar char="4"/>
              <a:tabLst/>
              <a:defRPr/>
            </a:pPr>
            <a:r>
              <a:rPr lang="en-US" dirty="0"/>
              <a:t>Bullet points 1</a:t>
            </a:r>
          </a:p>
          <a:p>
            <a:pPr marL="324000" marR="0" lvl="0" indent="-324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49CD8"/>
              </a:buClr>
              <a:buSzTx/>
              <a:buFont typeface="Webdings" panose="05030102010509060703" pitchFamily="18" charset="2"/>
              <a:buChar char="4"/>
              <a:tabLst/>
              <a:defRPr/>
            </a:pPr>
            <a:r>
              <a:rPr lang="en-US" dirty="0"/>
              <a:t>Bullet points 1</a:t>
            </a:r>
          </a:p>
          <a:p>
            <a:pPr lvl="0"/>
            <a:endParaRPr lang="en-US" dirty="0"/>
          </a:p>
        </p:txBody>
      </p:sp>
      <p:sp>
        <p:nvSpPr>
          <p:cNvPr id="21" name="Chart Placeholder 20">
            <a:extLst>
              <a:ext uri="{FF2B5EF4-FFF2-40B4-BE49-F238E27FC236}">
                <a16:creationId xmlns:a16="http://schemas.microsoft.com/office/drawing/2014/main" id="{CC174934-8949-A6A6-2580-07083EE4645B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096000" y="1952625"/>
            <a:ext cx="4999036" cy="3203575"/>
          </a:xfrm>
          <a:solidFill>
            <a:srgbClr val="E4EEF7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Insert chart</a:t>
            </a:r>
          </a:p>
        </p:txBody>
      </p:sp>
      <p:pic>
        <p:nvPicPr>
          <p:cNvPr id="4" name="Graphique 31">
            <a:extLst>
              <a:ext uri="{FF2B5EF4-FFF2-40B4-BE49-F238E27FC236}">
                <a16:creationId xmlns:a16="http://schemas.microsoft.com/office/drawing/2014/main" id="{028D76C1-DC16-7F21-5B0D-21D341535C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92414" y="305655"/>
            <a:ext cx="916233" cy="57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11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+Char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id="{04BCB08F-84F7-B6CC-B2EF-E2E88D4810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6963" y="305656"/>
            <a:ext cx="9058292" cy="595021"/>
          </a:xfrm>
          <a:prstGeom prst="rect">
            <a:avLst/>
          </a:prstGeom>
          <a:noFill/>
        </p:spPr>
        <p:txBody>
          <a:bodyPr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3600" b="1" i="0">
                <a:solidFill>
                  <a:schemeClr val="tx1"/>
                </a:solidFill>
                <a:latin typeface="Inter ExtraBold" panose="02000503000000020004" pitchFamily="2" charset="0"/>
                <a:ea typeface="Inter ExtraBold" panose="02000503000000020004" pitchFamily="2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slide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79B99D36-F6F4-6E3C-C7F2-926E329428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56323" y="382846"/>
            <a:ext cx="440640" cy="440640"/>
          </a:xfrm>
          <a:prstGeom prst="rect">
            <a:avLst/>
          </a:prstGeom>
        </p:spPr>
      </p:pic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4E61AB32-52C1-A93E-9B38-EA1F845458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94809" y="1952153"/>
            <a:ext cx="4300227" cy="1070476"/>
          </a:xfrm>
        </p:spPr>
        <p:txBody>
          <a:bodyPr wrap="square" lIns="108000" tIns="36000" rIns="108000" bIns="3600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rgbClr val="049CD8"/>
              </a:buClr>
              <a:buFont typeface="Webdings" panose="05030102010509060703" pitchFamily="18" charset="2"/>
              <a:buNone/>
              <a:defRPr lang="en-US" sz="2000" b="0" i="0" kern="1200" dirty="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1pPr>
            <a:lvl2pPr marL="0" indent="0" algn="l" defTabSz="914400" rtl="0" eaLnBrk="1" latinLnBrk="0" hangingPunct="1">
              <a:spcAft>
                <a:spcPts val="1200"/>
              </a:spcAft>
              <a:buClr>
                <a:srgbClr val="049CD8"/>
              </a:buClr>
              <a:buFont typeface="Webdings" panose="05030102010509060703" pitchFamily="18" charset="2"/>
              <a:buNone/>
              <a:defRPr lang="en-US" sz="2400" b="0" i="0" kern="1200" dirty="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2pPr>
            <a:lvl3pPr marL="0" indent="0" algn="l" defTabSz="914400" rtl="0" eaLnBrk="1" latinLnBrk="0" hangingPunct="1">
              <a:spcAft>
                <a:spcPts val="1200"/>
              </a:spcAft>
              <a:buClr>
                <a:srgbClr val="049CD8"/>
              </a:buClr>
              <a:buFont typeface="Webdings" panose="05030102010509060703" pitchFamily="18" charset="2"/>
              <a:buNone/>
              <a:defRPr lang="en-US" sz="2400" b="0" i="0" kern="1200" dirty="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3pPr>
            <a:lvl4pPr marL="0" indent="0" algn="l" defTabSz="914400" rtl="0" eaLnBrk="1" latinLnBrk="0" hangingPunct="1">
              <a:spcAft>
                <a:spcPts val="1200"/>
              </a:spcAft>
              <a:buClr>
                <a:srgbClr val="049CD8"/>
              </a:buClr>
              <a:buFont typeface="Webdings" panose="05030102010509060703" pitchFamily="18" charset="2"/>
              <a:buNone/>
              <a:defRPr lang="en-US" sz="2400" b="0" i="0" kern="1200" dirty="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4pPr>
            <a:lvl5pPr marL="0" indent="0" algn="l" defTabSz="914400" rtl="0" eaLnBrk="1" latinLnBrk="0" hangingPunct="1">
              <a:spcAft>
                <a:spcPts val="1200"/>
              </a:spcAft>
              <a:buClr>
                <a:srgbClr val="049CD8"/>
              </a:buClr>
              <a:buFont typeface="Webdings" panose="05030102010509060703" pitchFamily="18" charset="2"/>
              <a:buNone/>
              <a:defRPr lang="en-US" sz="2400" b="0" i="0" kern="12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5pPr>
          </a:lstStyle>
          <a:p>
            <a:pPr lvl="0"/>
            <a:r>
              <a:rPr lang="en-US" dirty="0"/>
              <a:t>Paragraph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86BE575A-C9F1-8803-E565-3746BE12EAD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94809" y="3300134"/>
            <a:ext cx="4300227" cy="1856854"/>
          </a:xfrm>
        </p:spPr>
        <p:txBody>
          <a:bodyPr wrap="none" lIns="108000" tIns="36000" rIns="108000" bIns="36000">
            <a:noAutofit/>
          </a:bodyPr>
          <a:lstStyle>
            <a:lvl1pPr marL="324000" indent="-32400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rgbClr val="049CD8"/>
              </a:buClr>
              <a:buFont typeface="Webdings" panose="05030102010509060703" pitchFamily="18" charset="2"/>
              <a:buChar char="4"/>
              <a:defRPr lang="en-US" sz="2000" b="0" i="0" kern="12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1pPr>
            <a:lvl2pPr marL="0" indent="0" algn="l" defTabSz="914400" rtl="0" eaLnBrk="1" latinLnBrk="0" hangingPunct="1">
              <a:spcAft>
                <a:spcPts val="1200"/>
              </a:spcAft>
              <a:buClr>
                <a:srgbClr val="049CD8"/>
              </a:buClr>
              <a:buFont typeface="Webdings" panose="05030102010509060703" pitchFamily="18" charset="2"/>
              <a:buNone/>
              <a:defRPr lang="en-US" sz="2400" b="0" i="0" kern="1200" dirty="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2pPr>
            <a:lvl3pPr marL="0" indent="0" algn="l" defTabSz="914400" rtl="0" eaLnBrk="1" latinLnBrk="0" hangingPunct="1">
              <a:spcAft>
                <a:spcPts val="1200"/>
              </a:spcAft>
              <a:buClr>
                <a:srgbClr val="049CD8"/>
              </a:buClr>
              <a:buFont typeface="Webdings" panose="05030102010509060703" pitchFamily="18" charset="2"/>
              <a:buNone/>
              <a:defRPr lang="en-US" sz="2400" b="0" i="0" kern="1200" dirty="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3pPr>
            <a:lvl4pPr marL="0" indent="0" algn="l" defTabSz="914400" rtl="0" eaLnBrk="1" latinLnBrk="0" hangingPunct="1">
              <a:spcAft>
                <a:spcPts val="1200"/>
              </a:spcAft>
              <a:buClr>
                <a:srgbClr val="049CD8"/>
              </a:buClr>
              <a:buFont typeface="Webdings" panose="05030102010509060703" pitchFamily="18" charset="2"/>
              <a:buNone/>
              <a:defRPr lang="en-US" sz="2400" b="0" i="0" kern="1200" dirty="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4pPr>
            <a:lvl5pPr marL="0" indent="0" algn="l" defTabSz="914400" rtl="0" eaLnBrk="1" latinLnBrk="0" hangingPunct="1">
              <a:spcAft>
                <a:spcPts val="1200"/>
              </a:spcAft>
              <a:buClr>
                <a:srgbClr val="049CD8"/>
              </a:buClr>
              <a:buFont typeface="Webdings" panose="05030102010509060703" pitchFamily="18" charset="2"/>
              <a:buNone/>
              <a:defRPr lang="en-US" sz="2400" b="0" i="0" kern="12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5pPr>
          </a:lstStyle>
          <a:p>
            <a:pPr lvl="0"/>
            <a:r>
              <a:rPr lang="en-US" dirty="0"/>
              <a:t>Bullet points 1</a:t>
            </a:r>
          </a:p>
          <a:p>
            <a:pPr marL="324000" marR="0" lvl="0" indent="-324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49CD8"/>
              </a:buClr>
              <a:buSzTx/>
              <a:buFont typeface="Webdings" panose="05030102010509060703" pitchFamily="18" charset="2"/>
              <a:buChar char="4"/>
              <a:tabLst/>
              <a:defRPr/>
            </a:pPr>
            <a:r>
              <a:rPr lang="en-US" dirty="0"/>
              <a:t>Bullet points 1</a:t>
            </a:r>
          </a:p>
          <a:p>
            <a:pPr marL="324000" marR="0" lvl="0" indent="-324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49CD8"/>
              </a:buClr>
              <a:buSzTx/>
              <a:buFont typeface="Webdings" panose="05030102010509060703" pitchFamily="18" charset="2"/>
              <a:buChar char="4"/>
              <a:tabLst/>
              <a:defRPr/>
            </a:pPr>
            <a:r>
              <a:rPr lang="en-US" dirty="0"/>
              <a:t>Bullet points 1</a:t>
            </a:r>
          </a:p>
          <a:p>
            <a:pPr lvl="0"/>
            <a:endParaRPr lang="en-US" dirty="0"/>
          </a:p>
        </p:txBody>
      </p:sp>
      <p:sp>
        <p:nvSpPr>
          <p:cNvPr id="21" name="Chart Placeholder 20">
            <a:extLst>
              <a:ext uri="{FF2B5EF4-FFF2-40B4-BE49-F238E27FC236}">
                <a16:creationId xmlns:a16="http://schemas.microsoft.com/office/drawing/2014/main" id="{CC174934-8949-A6A6-2580-07083EE4645B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096964" y="1952625"/>
            <a:ext cx="4999036" cy="3203575"/>
          </a:xfrm>
          <a:solidFill>
            <a:srgbClr val="E4EEF7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Insert chart</a:t>
            </a:r>
          </a:p>
        </p:txBody>
      </p:sp>
      <p:pic>
        <p:nvPicPr>
          <p:cNvPr id="4" name="Graphique 31">
            <a:extLst>
              <a:ext uri="{FF2B5EF4-FFF2-40B4-BE49-F238E27FC236}">
                <a16:creationId xmlns:a16="http://schemas.microsoft.com/office/drawing/2014/main" id="{028D76C1-DC16-7F21-5B0D-21D341535C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92414" y="305655"/>
            <a:ext cx="916233" cy="57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60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Image + Info - Yellow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577219"/>
            <a:ext cx="10515600" cy="2105781"/>
          </a:xfrm>
          <a:prstGeom prst="rect">
            <a:avLst/>
          </a:prstGeom>
          <a:solidFill>
            <a:schemeClr val="bg1"/>
          </a:solidFill>
        </p:spPr>
        <p:txBody>
          <a:bodyPr anchor="b"/>
          <a:lstStyle>
            <a:lvl1pPr>
              <a:defRPr sz="6000" b="1" i="0">
                <a:solidFill>
                  <a:srgbClr val="FCD049"/>
                </a:solidFill>
                <a:latin typeface="Helvetica Neue LT Std 75" panose="020B0604020202020204" pitchFamily="34" charset="0"/>
              </a:defRPr>
            </a:lvl1pPr>
          </a:lstStyle>
          <a:p>
            <a:r>
              <a:rPr lang="en-US" noProof="0" dirty="0"/>
              <a:t>Title of the presentation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3752272"/>
            <a:ext cx="10515600" cy="981688"/>
          </a:xfrm>
        </p:spPr>
        <p:txBody>
          <a:bodyPr/>
          <a:lstStyle>
            <a:lvl1pPr marL="0" indent="0">
              <a:buNone/>
              <a:defRPr sz="2400" b="0" i="0">
                <a:solidFill>
                  <a:srgbClr val="FCD049"/>
                </a:solidFill>
                <a:latin typeface="Helvetica Neue LT Std 45 Light" panose="020B04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Your subtitle goes here</a:t>
            </a:r>
          </a:p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831850" y="5326311"/>
            <a:ext cx="7004344" cy="982208"/>
          </a:xfrm>
        </p:spPr>
        <p:txBody>
          <a:bodyPr>
            <a:normAutofit/>
          </a:bodyPr>
          <a:lstStyle>
            <a:lvl1pPr marL="0" indent="0">
              <a:buNone/>
              <a:defRPr sz="1100" b="0" i="0" baseline="0">
                <a:solidFill>
                  <a:srgbClr val="FCD049"/>
                </a:solidFill>
                <a:latin typeface="Helvetica Neue LT Std 45 Light" panose="020B04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All other information you would like to add goes here. Author, division, date of presentation, e mail, presentation brief, location etc.</a:t>
            </a:r>
            <a:r>
              <a:rPr lang="mr-IN" noProof="0" dirty="0"/>
              <a:t>…</a:t>
            </a:r>
            <a:r>
              <a:rPr lang="de-CH" noProof="0" dirty="0"/>
              <a:t> </a:t>
            </a:r>
            <a:endParaRPr lang="en-US" noProof="0" dirty="0"/>
          </a:p>
          <a:p>
            <a:pPr lvl="0"/>
            <a:endParaRPr lang="en-US" noProof="0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26F6BDB5-B699-4611-9D9A-1EBBCE12C7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35751" y="5482351"/>
            <a:ext cx="730438" cy="9051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14ABA3-DF17-47D9-AC77-4FCC676F8797}"/>
              </a:ext>
            </a:extLst>
          </p:cNvPr>
          <p:cNvSpPr txBox="1"/>
          <p:nvPr userDrawn="1"/>
        </p:nvSpPr>
        <p:spPr>
          <a:xfrm>
            <a:off x="6621261" y="377780"/>
            <a:ext cx="48810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pc="90" baseline="0" dirty="0">
                <a:solidFill>
                  <a:schemeClr val="bg1"/>
                </a:solidFill>
                <a:latin typeface="Helvetica Neue LT Std 45 Light" panose="020B0403020202020204"/>
              </a:rPr>
              <a:t>UNITED NATIONS CONFERENCE ON TRADE AND DEVELOPMENT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F2BAE9E-A44A-46B7-9B02-71A935F9526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60182" y="625134"/>
            <a:ext cx="1082088" cy="18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2343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E6F99C-ADD9-A9C9-79EC-E6BA90F3083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E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3DBFB339-4305-B259-B0D4-477C90CAF5C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02681" y="1699005"/>
            <a:ext cx="3459987" cy="3459987"/>
          </a:xfrm>
          <a:prstGeom prst="ellipse">
            <a:avLst/>
          </a:prstGeom>
          <a:solidFill>
            <a:srgbClr val="C5DFEF"/>
          </a:solidFill>
        </p:spPr>
        <p:txBody>
          <a:bodyPr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Insert Picture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58822B8-6B78-077D-2973-A2F106E39E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04121" y="1699005"/>
            <a:ext cx="1382432" cy="93808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249AA60-D7ED-3F9A-469C-1170EBAE56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04121" y="2884332"/>
            <a:ext cx="6385197" cy="1956026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400" b="1">
                <a:latin typeface="+mn-lt"/>
              </a:defRPr>
            </a:lvl2pPr>
            <a:lvl3pPr marL="914400" indent="0">
              <a:buNone/>
              <a:defRPr sz="2400" b="1">
                <a:latin typeface="+mn-lt"/>
              </a:defRPr>
            </a:lvl3pPr>
            <a:lvl4pPr marL="1371600" indent="0">
              <a:buNone/>
              <a:defRPr sz="2400" b="1">
                <a:latin typeface="+mn-lt"/>
              </a:defRPr>
            </a:lvl4pPr>
            <a:lvl5pPr marL="1828800" indent="0">
              <a:buNone/>
              <a:defRPr sz="2400" b="1">
                <a:latin typeface="+mn-lt"/>
              </a:defRPr>
            </a:lvl5pPr>
          </a:lstStyle>
          <a:p>
            <a:pPr lvl="0"/>
            <a:r>
              <a:rPr lang="en-US" dirty="0"/>
              <a:t>Enter your quote here</a:t>
            </a:r>
          </a:p>
        </p:txBody>
      </p:sp>
      <p:pic>
        <p:nvPicPr>
          <p:cNvPr id="13" name="Graphique 31">
            <a:extLst>
              <a:ext uri="{FF2B5EF4-FFF2-40B4-BE49-F238E27FC236}">
                <a16:creationId xmlns:a16="http://schemas.microsoft.com/office/drawing/2014/main" id="{E6CD5BBA-4E57-0DC9-2C96-3B3B686E3E8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92414" y="305655"/>
            <a:ext cx="916233" cy="57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397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3DBFB339-4305-B259-B0D4-477C90CAF5C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02681" y="1699005"/>
            <a:ext cx="3459987" cy="3459987"/>
          </a:xfrm>
          <a:prstGeom prst="ellipse">
            <a:avLst/>
          </a:prstGeom>
          <a:solidFill>
            <a:srgbClr val="C5DFEF"/>
          </a:solidFill>
        </p:spPr>
        <p:txBody>
          <a:bodyPr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Insert Picture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58822B8-6B78-077D-2973-A2F106E39E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04121" y="1699005"/>
            <a:ext cx="1382432" cy="93808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249AA60-D7ED-3F9A-469C-1170EBAE56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04121" y="2884332"/>
            <a:ext cx="6385197" cy="1956026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400" b="1">
                <a:latin typeface="+mn-lt"/>
              </a:defRPr>
            </a:lvl2pPr>
            <a:lvl3pPr marL="914400" indent="0">
              <a:buNone/>
              <a:defRPr sz="2400" b="1">
                <a:latin typeface="+mn-lt"/>
              </a:defRPr>
            </a:lvl3pPr>
            <a:lvl4pPr marL="1371600" indent="0">
              <a:buNone/>
              <a:defRPr sz="2400" b="1">
                <a:latin typeface="+mn-lt"/>
              </a:defRPr>
            </a:lvl4pPr>
            <a:lvl5pPr marL="1828800" indent="0">
              <a:buNone/>
              <a:defRPr sz="2400" b="1">
                <a:latin typeface="+mn-lt"/>
              </a:defRPr>
            </a:lvl5pPr>
          </a:lstStyle>
          <a:p>
            <a:pPr lvl="0"/>
            <a:r>
              <a:rPr lang="en-US" dirty="0"/>
              <a:t>Enter your quote here</a:t>
            </a:r>
          </a:p>
        </p:txBody>
      </p:sp>
      <p:pic>
        <p:nvPicPr>
          <p:cNvPr id="2" name="Graphique 31">
            <a:extLst>
              <a:ext uri="{FF2B5EF4-FFF2-40B4-BE49-F238E27FC236}">
                <a16:creationId xmlns:a16="http://schemas.microsoft.com/office/drawing/2014/main" id="{FE13AA34-486A-0126-D5A8-7017CC53F3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92414" y="305655"/>
            <a:ext cx="916233" cy="57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2441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rgbClr val="009E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que 2">
            <a:extLst>
              <a:ext uri="{FF2B5EF4-FFF2-40B4-BE49-F238E27FC236}">
                <a16:creationId xmlns:a16="http://schemas.microsoft.com/office/drawing/2014/main" id="{7FB3C30E-9BA1-0860-EDC9-E68A676586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02544" y="5189533"/>
            <a:ext cx="1786911" cy="11178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F8CD36-CB8F-443F-3931-14B23F65FEFD}"/>
              </a:ext>
            </a:extLst>
          </p:cNvPr>
          <p:cNvSpPr txBox="1"/>
          <p:nvPr userDrawn="1"/>
        </p:nvSpPr>
        <p:spPr>
          <a:xfrm>
            <a:off x="1718268" y="2423147"/>
            <a:ext cx="8621486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6600" b="1" i="0" kern="1200" baseline="0" dirty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+mj-cs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463979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6461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577219"/>
            <a:ext cx="10515600" cy="2105781"/>
          </a:xfrm>
          <a:prstGeom prst="rect">
            <a:avLst/>
          </a:prstGeom>
        </p:spPr>
        <p:txBody>
          <a:bodyPr anchor="b"/>
          <a:lstStyle>
            <a:lvl1pPr>
              <a:defRPr sz="6000" b="1" i="0">
                <a:solidFill>
                  <a:srgbClr val="3098D2"/>
                </a:solidFill>
                <a:latin typeface="Helvetica Neue LT Std 75" panose="020B0604020202020204" pitchFamily="34" charset="0"/>
              </a:defRPr>
            </a:lvl1pPr>
          </a:lstStyle>
          <a:p>
            <a:r>
              <a:rPr lang="en-US" noProof="0" dirty="0"/>
              <a:t>Title of the presentation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3752272"/>
            <a:ext cx="10515600" cy="981688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Helvetica Neue LT Std 45 Light" panose="020B04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Your subtitle goes here</a:t>
            </a:r>
          </a:p>
          <a:p>
            <a:pPr lvl="0"/>
            <a:endParaRPr lang="en-US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831850" y="5326311"/>
            <a:ext cx="7004344" cy="982208"/>
          </a:xfrm>
        </p:spPr>
        <p:txBody>
          <a:bodyPr>
            <a:normAutofit/>
          </a:bodyPr>
          <a:lstStyle>
            <a:lvl1pPr marL="0" indent="0">
              <a:buNone/>
              <a:defRPr sz="1100" b="0" i="0" baseline="0">
                <a:solidFill>
                  <a:schemeClr val="tx1">
                    <a:tint val="75000"/>
                  </a:schemeClr>
                </a:solidFill>
                <a:latin typeface="Helvetica Neue LT Std 45 Light" panose="020B04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All other information you would like to add goes here. Author, division, date of presentation, e mail, presentation brief, location etc.</a:t>
            </a:r>
            <a:r>
              <a:rPr lang="mr-IN" noProof="0" dirty="0"/>
              <a:t>…</a:t>
            </a:r>
            <a:r>
              <a:rPr lang="de-CH" noProof="0" dirty="0"/>
              <a:t> </a:t>
            </a:r>
            <a:endParaRPr lang="en-US" noProof="0" dirty="0"/>
          </a:p>
          <a:p>
            <a:pPr lvl="0"/>
            <a:endParaRPr lang="en-US" noProof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ADB5BF-7DC6-43DF-953A-EA64F3999BB2}"/>
              </a:ext>
            </a:extLst>
          </p:cNvPr>
          <p:cNvSpPr txBox="1"/>
          <p:nvPr userDrawn="1"/>
        </p:nvSpPr>
        <p:spPr>
          <a:xfrm>
            <a:off x="6621261" y="377780"/>
            <a:ext cx="48810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pc="90" baseline="0" dirty="0">
                <a:latin typeface="Helvetica Neue LT Std 45 Light" panose="020B0403020202020204"/>
              </a:rPr>
              <a:t>UNITED NATIONS CONFERENCE ON TRADE AND DEVELOPMENT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7B9B308-C2B5-45C8-9515-D92DCB21BF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182" y="625134"/>
            <a:ext cx="1082088" cy="18034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DAA423B8-6A2C-47A0-8599-7F806403C9A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02673" y="5591503"/>
            <a:ext cx="744777" cy="92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029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Image + Info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577219"/>
            <a:ext cx="10515600" cy="2105781"/>
          </a:xfrm>
          <a:prstGeom prst="rect">
            <a:avLst/>
          </a:prstGeom>
        </p:spPr>
        <p:txBody>
          <a:bodyPr anchor="b"/>
          <a:lstStyle>
            <a:lvl1pPr>
              <a:defRPr sz="6000" b="1" i="0">
                <a:solidFill>
                  <a:schemeClr val="bg1"/>
                </a:solidFill>
                <a:latin typeface="Helvetica Neue LT Std 75" panose="020B0604020202020204" pitchFamily="34" charset="0"/>
              </a:defRPr>
            </a:lvl1pPr>
          </a:lstStyle>
          <a:p>
            <a:r>
              <a:rPr lang="en-US" noProof="0" dirty="0"/>
              <a:t>Title of the presentation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3752272"/>
            <a:ext cx="10515600" cy="981688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Helvetica Neue LT Std 45 Light" panose="020B04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Your subtitle goes here</a:t>
            </a:r>
          </a:p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831850" y="5326311"/>
            <a:ext cx="7004344" cy="982208"/>
          </a:xfrm>
        </p:spPr>
        <p:txBody>
          <a:bodyPr>
            <a:normAutofit/>
          </a:bodyPr>
          <a:lstStyle>
            <a:lvl1pPr marL="0" indent="0">
              <a:buNone/>
              <a:defRPr sz="1000" b="0" i="0" baseline="0">
                <a:solidFill>
                  <a:schemeClr val="bg1"/>
                </a:solidFill>
                <a:latin typeface="Helvetica Neue LT Std 45 Light" panose="020B04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All other information you would like to add goes here. Author, division, date of presentation, e mail, presentation brief, location etc.</a:t>
            </a:r>
            <a:r>
              <a:rPr lang="mr-IN" noProof="0" dirty="0"/>
              <a:t>…</a:t>
            </a:r>
            <a:r>
              <a:rPr lang="de-CH" noProof="0" dirty="0"/>
              <a:t> </a:t>
            </a:r>
            <a:endParaRPr lang="en-US" noProof="0" dirty="0"/>
          </a:p>
          <a:p>
            <a:pPr lvl="0"/>
            <a:endParaRPr lang="en-US" noProof="0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BAD2640D-95BF-4970-8D4E-56CAFA305D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9712" y="5482351"/>
            <a:ext cx="730438" cy="9051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94E497-703C-4DBD-9377-888E1344B197}"/>
              </a:ext>
            </a:extLst>
          </p:cNvPr>
          <p:cNvSpPr txBox="1"/>
          <p:nvPr userDrawn="1"/>
        </p:nvSpPr>
        <p:spPr>
          <a:xfrm>
            <a:off x="6621261" y="377780"/>
            <a:ext cx="48810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pc="90" baseline="0" dirty="0">
                <a:solidFill>
                  <a:schemeClr val="bg1"/>
                </a:solidFill>
                <a:latin typeface="Helvetica Neue LT Std 45 Light" panose="020B0403020202020204"/>
              </a:rPr>
              <a:t>UNITED NATIONS CONFERENCE ON TRADE AND DEVELOPMENT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9F342A7-F449-4CAC-A182-AFA50519CE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60182" y="625134"/>
            <a:ext cx="1082088" cy="18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21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with Image + Info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577219"/>
            <a:ext cx="10515600" cy="2105781"/>
          </a:xfrm>
          <a:prstGeom prst="rect">
            <a:avLst/>
          </a:prstGeom>
        </p:spPr>
        <p:txBody>
          <a:bodyPr anchor="b"/>
          <a:lstStyle>
            <a:lvl1pPr>
              <a:defRPr sz="6000" b="1" i="0">
                <a:solidFill>
                  <a:schemeClr val="bg1"/>
                </a:solidFill>
                <a:latin typeface="Helvetica Neue LT Std 75" panose="020B0604020202020204" pitchFamily="34" charset="0"/>
              </a:defRPr>
            </a:lvl1pPr>
          </a:lstStyle>
          <a:p>
            <a:r>
              <a:rPr lang="en-US" noProof="0" dirty="0"/>
              <a:t>Title of the presentation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3752272"/>
            <a:ext cx="10515600" cy="981688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Helvetica Neue LT Std 45 Light" panose="020B04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Your subtitle goes here</a:t>
            </a:r>
          </a:p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831850" y="5326311"/>
            <a:ext cx="7004344" cy="982208"/>
          </a:xfrm>
        </p:spPr>
        <p:txBody>
          <a:bodyPr>
            <a:normAutofit/>
          </a:bodyPr>
          <a:lstStyle>
            <a:lvl1pPr marL="0" indent="0">
              <a:buNone/>
              <a:defRPr sz="1000" b="0" i="0" baseline="0">
                <a:solidFill>
                  <a:schemeClr val="bg1"/>
                </a:solidFill>
                <a:latin typeface="Helvetica Neue LT Std 45 Light" panose="020B04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All other information you would like to add goes here. Author, division, date of presentation, e mail, presentation brief, location etc.</a:t>
            </a:r>
            <a:r>
              <a:rPr lang="mr-IN" noProof="0" dirty="0"/>
              <a:t>…</a:t>
            </a:r>
            <a:r>
              <a:rPr lang="de-CH" noProof="0" dirty="0"/>
              <a:t> </a:t>
            </a:r>
            <a:endParaRPr lang="en-US" noProof="0" dirty="0"/>
          </a:p>
          <a:p>
            <a:pPr lvl="0"/>
            <a:endParaRPr lang="en-US" noProof="0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BAD2640D-95BF-4970-8D4E-56CAFA305D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9712" y="5482351"/>
            <a:ext cx="730438" cy="9051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94E497-703C-4DBD-9377-888E1344B197}"/>
              </a:ext>
            </a:extLst>
          </p:cNvPr>
          <p:cNvSpPr txBox="1"/>
          <p:nvPr userDrawn="1"/>
        </p:nvSpPr>
        <p:spPr>
          <a:xfrm>
            <a:off x="6621261" y="377780"/>
            <a:ext cx="48810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pc="90" baseline="0" dirty="0">
                <a:solidFill>
                  <a:srgbClr val="301F35"/>
                </a:solidFill>
                <a:latin typeface="Helvetica Neue LT Std 45 Light" panose="020B0403020202020204"/>
              </a:rPr>
              <a:t>UNITED NATIONS CONFERENCE ON TRADE AND DEVELOPMENT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9F342A7-F449-4CAC-A182-AFA50519CE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60182" y="625134"/>
            <a:ext cx="1082088" cy="18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663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lue bg + Info -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577219"/>
            <a:ext cx="10515600" cy="2105781"/>
          </a:xfrm>
          <a:prstGeom prst="rect">
            <a:avLst/>
          </a:prstGeom>
        </p:spPr>
        <p:txBody>
          <a:bodyPr anchor="b"/>
          <a:lstStyle>
            <a:lvl1pPr>
              <a:defRPr sz="6000" b="1" i="0">
                <a:solidFill>
                  <a:schemeClr val="bg1"/>
                </a:solidFill>
                <a:latin typeface="Helvetica Neue LT Std 75" panose="020B0604020202020204" pitchFamily="34" charset="0"/>
              </a:defRPr>
            </a:lvl1pPr>
          </a:lstStyle>
          <a:p>
            <a:r>
              <a:rPr lang="en-US" noProof="0" dirty="0"/>
              <a:t>Title of the presentation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3752272"/>
            <a:ext cx="10515600" cy="981688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Helvetica Neue LT Std 45 Light" panose="020B04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Your subtitle goes here</a:t>
            </a:r>
          </a:p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831850" y="5326311"/>
            <a:ext cx="7004344" cy="982208"/>
          </a:xfrm>
        </p:spPr>
        <p:txBody>
          <a:bodyPr>
            <a:normAutofit/>
          </a:bodyPr>
          <a:lstStyle>
            <a:lvl1pPr marL="0" indent="0">
              <a:buNone/>
              <a:defRPr sz="1000" b="0" i="0" baseline="0">
                <a:solidFill>
                  <a:schemeClr val="bg1"/>
                </a:solidFill>
                <a:latin typeface="Helvetica Neue LT Std 45 Light" panose="020B04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All other information you would like to add goes here. Author, division, date of presentation, e mail, presentation brief, location etc.</a:t>
            </a:r>
            <a:r>
              <a:rPr lang="mr-IN" noProof="0" dirty="0"/>
              <a:t>…</a:t>
            </a:r>
            <a:r>
              <a:rPr lang="de-CH" noProof="0" dirty="0"/>
              <a:t> </a:t>
            </a:r>
            <a:endParaRPr lang="en-US" noProof="0" dirty="0"/>
          </a:p>
          <a:p>
            <a:pPr lvl="0"/>
            <a:endParaRPr lang="en-US" noProof="0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BAD2640D-95BF-4970-8D4E-56CAFA305D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9712" y="5482351"/>
            <a:ext cx="730438" cy="9051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94E497-703C-4DBD-9377-888E1344B197}"/>
              </a:ext>
            </a:extLst>
          </p:cNvPr>
          <p:cNvSpPr txBox="1"/>
          <p:nvPr userDrawn="1"/>
        </p:nvSpPr>
        <p:spPr>
          <a:xfrm>
            <a:off x="6621261" y="377780"/>
            <a:ext cx="48810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pc="90" baseline="0" dirty="0">
                <a:solidFill>
                  <a:schemeClr val="bg1"/>
                </a:solidFill>
                <a:latin typeface="Helvetica Neue LT Std 45 Light" panose="020B0403020202020204"/>
              </a:rPr>
              <a:t>UNITED NATIONS CONFERENCE ON TRADE AND DEVELOPMENT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9F342A7-F449-4CAC-A182-AFA50519CE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60182" y="625134"/>
            <a:ext cx="1082088" cy="18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051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9371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4.sv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4.sv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43A84-D63A-2D4C-865C-E3297B1D3CD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dirty="0"/>
              <a:t>COVER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24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9" r:id="rId4"/>
    <p:sldLayoutId id="2147483707" r:id="rId5"/>
    <p:sldLayoutId id="2147483708" r:id="rId6"/>
    <p:sldLayoutId id="2147483710" r:id="rId7"/>
    <p:sldLayoutId id="2147483731" r:id="rId8"/>
    <p:sldLayoutId id="2147483742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3098D2"/>
          </a:solidFill>
          <a:latin typeface="+mj-lt"/>
          <a:ea typeface="Helvetica Neue" charset="0"/>
          <a:cs typeface="Helvetica Neue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Helvetica Neue LT Std 45 Light" panose="020B0403020202020204" pitchFamily="34" charset="0"/>
          <a:ea typeface="Helvetica Neue Light" charset="0"/>
          <a:cs typeface="Helvetica Neue LT Std 45 Light" panose="020B0403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Helvetica Neue LT Std 45 Light" panose="020B0403020202020204" pitchFamily="34" charset="0"/>
          <a:ea typeface="Helvetica Neue Light" charset="0"/>
          <a:cs typeface="Helvetica Neue LT Std 45 Light" panose="020B0403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Helvetica Neue LT Std 45 Light" panose="020B0403020202020204" pitchFamily="34" charset="0"/>
          <a:ea typeface="Helvetica Neue Light" charset="0"/>
          <a:cs typeface="Helvetica Neue LT Std 45 Light" panose="020B0403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Neue LT Std 45 Light" panose="020B0403020202020204" pitchFamily="34" charset="0"/>
          <a:ea typeface="Helvetica Neue Light" charset="0"/>
          <a:cs typeface="Helvetica Neue LT Std 45 Light" panose="020B0403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Neue LT Std 45 Light" panose="020B0403020202020204" pitchFamily="34" charset="0"/>
          <a:ea typeface="Helvetica Neue Light" charset="0"/>
          <a:cs typeface="Helvetica Neue LT Std 45 Light" panose="020B0403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dirty="0"/>
              <a:t>SECTION SEPARATION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3A42BEE-872E-4780-80AD-B4D445FB864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5482" y="5591503"/>
            <a:ext cx="744777" cy="92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97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34" r:id="rId2"/>
    <p:sldLayoutId id="2147483735" r:id="rId3"/>
    <p:sldLayoutId id="2147483736" r:id="rId4"/>
    <p:sldLayoutId id="2147483732" r:id="rId5"/>
    <p:sldLayoutId id="2147483733" r:id="rId6"/>
    <p:sldLayoutId id="2147483744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3098D2"/>
          </a:solidFill>
          <a:latin typeface="Helvetica Neue LT Std 55 Roman" panose="020B0604020202020204" pitchFamily="34" charset="0"/>
          <a:ea typeface="Helvetica Neue" charset="0"/>
          <a:cs typeface="Helvetica Neue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Helvetica Neue LT Std 45 Light" panose="020B0403020202020204" pitchFamily="34" charset="0"/>
          <a:ea typeface="Helvetica Neue Light" charset="0"/>
          <a:cs typeface="Helvetica Neue LT Std 45 Light" panose="020B0403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Helvetica Neue LT Std 45 Light" panose="020B0403020202020204" pitchFamily="34" charset="0"/>
          <a:ea typeface="Helvetica Neue Light" charset="0"/>
          <a:cs typeface="Helvetica Neue LT Std 45 Light" panose="020B0403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Helvetica Neue LT Std 45 Light" panose="020B0403020202020204" pitchFamily="34" charset="0"/>
          <a:ea typeface="Helvetica Neue Light" charset="0"/>
          <a:cs typeface="Helvetica Neue LT Std 45 Light" panose="020B0403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Neue LT Std 45 Light" panose="020B0403020202020204" pitchFamily="34" charset="0"/>
          <a:ea typeface="Helvetica Neue Light" charset="0"/>
          <a:cs typeface="Helvetica Neue LT Std 45 Light" panose="020B0403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Neue LT Std 45 Light" panose="020B0403020202020204" pitchFamily="34" charset="0"/>
          <a:ea typeface="Helvetica Neue Light" charset="0"/>
          <a:cs typeface="Helvetica Neue LT Std 45 Light" panose="020B0403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dirty="0"/>
              <a:t>INSIDE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3A42BEE-872E-4780-80AD-B4D445FB864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244603" y="5837431"/>
            <a:ext cx="548016" cy="67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976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7" r:id="rId3"/>
    <p:sldLayoutId id="2147483701" r:id="rId4"/>
    <p:sldLayoutId id="2147483727" r:id="rId5"/>
    <p:sldLayoutId id="2147483702" r:id="rId6"/>
    <p:sldLayoutId id="2147483738" r:id="rId7"/>
    <p:sldLayoutId id="2147483739" r:id="rId8"/>
    <p:sldLayoutId id="2147483740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3098D2"/>
          </a:solidFill>
          <a:latin typeface="Helvetica Neue LT Std 55 Roman" panose="020B0604020202020204" pitchFamily="34" charset="0"/>
          <a:ea typeface="Helvetica Neue" charset="0"/>
          <a:cs typeface="Helvetica Neue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Helvetica Neue LT Std 45 Light" panose="020B0403020202020204" pitchFamily="34" charset="0"/>
          <a:ea typeface="Helvetica Neue Light" charset="0"/>
          <a:cs typeface="Helvetica Neue LT Std 45 Light" panose="020B0403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Helvetica Neue LT Std 45 Light" panose="020B0403020202020204" pitchFamily="34" charset="0"/>
          <a:ea typeface="Helvetica Neue Light" charset="0"/>
          <a:cs typeface="Helvetica Neue LT Std 45 Light" panose="020B0403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Helvetica Neue LT Std 45 Light" panose="020B0403020202020204" pitchFamily="34" charset="0"/>
          <a:ea typeface="Helvetica Neue Light" charset="0"/>
          <a:cs typeface="Helvetica Neue LT Std 45 Light" panose="020B0403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Neue LT Std 45 Light" panose="020B0403020202020204" pitchFamily="34" charset="0"/>
          <a:ea typeface="Helvetica Neue Light" charset="0"/>
          <a:cs typeface="Helvetica Neue LT Std 45 Light" panose="020B0403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Neue LT Std 45 Light" panose="020B0403020202020204" pitchFamily="34" charset="0"/>
          <a:ea typeface="Helvetica Neue Light" charset="0"/>
          <a:cs typeface="Helvetica Neue LT Std 45 Light" panose="020B0403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dirty="0"/>
              <a:t>NUMBERS</a:t>
            </a:r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1560BD1-2DF8-493C-B973-60D4BC0C76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44603" y="5837431"/>
            <a:ext cx="548016" cy="67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10608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3098D2"/>
          </a:solidFill>
          <a:latin typeface="Helvetica Neue LT Std 55 Roman" panose="020B0604020202020204" pitchFamily="34" charset="0"/>
          <a:ea typeface="Helvetica Neue" charset="0"/>
          <a:cs typeface="Helvetica Neue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Helvetica Neue LT Std 45 Light" panose="020B0403020202020204" pitchFamily="34" charset="0"/>
          <a:ea typeface="Helvetica Neue Light" charset="0"/>
          <a:cs typeface="Helvetica Neue LT Std 45 Light" panose="020B0403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Helvetica Neue LT Std 45 Light" panose="020B0403020202020204" pitchFamily="34" charset="0"/>
          <a:ea typeface="Helvetica Neue Light" charset="0"/>
          <a:cs typeface="Helvetica Neue LT Std 45 Light" panose="020B0403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Helvetica Neue LT Std 45 Light" panose="020B0403020202020204" pitchFamily="34" charset="0"/>
          <a:ea typeface="Helvetica Neue Light" charset="0"/>
          <a:cs typeface="Helvetica Neue LT Std 45 Light" panose="020B0403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Neue LT Std 45 Light" panose="020B0403020202020204" pitchFamily="34" charset="0"/>
          <a:ea typeface="Helvetica Neue Light" charset="0"/>
          <a:cs typeface="Helvetica Neue LT Std 45 Light" panose="020B0403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Neue LT Std 45 Light" panose="020B0403020202020204" pitchFamily="34" charset="0"/>
          <a:ea typeface="Helvetica Neue Light" charset="0"/>
          <a:cs typeface="Helvetica Neue LT Std 45 Light" panose="020B0403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43A84-D63A-2D4C-865C-E3297B1D3CD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dirty="0"/>
              <a:t>FINAL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99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3098D2"/>
          </a:solidFill>
          <a:latin typeface="Helvetica Neue LT Std 55 Roman" panose="020B0604020202020204" pitchFamily="34" charset="0"/>
          <a:ea typeface="Helvetica Neue" charset="0"/>
          <a:cs typeface="Helvetica Neue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Helvetica Neue LT Std 45 Light" panose="020B0403020202020204" pitchFamily="34" charset="0"/>
          <a:ea typeface="Helvetica Neue Light" charset="0"/>
          <a:cs typeface="Helvetica Neue LT Std 45 Light" panose="020B0403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Helvetica Neue LT Std 45 Light" panose="020B0403020202020204" pitchFamily="34" charset="0"/>
          <a:ea typeface="Helvetica Neue Light" charset="0"/>
          <a:cs typeface="Helvetica Neue LT Std 45 Light" panose="020B0403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Helvetica Neue LT Std 45 Light" panose="020B0403020202020204" pitchFamily="34" charset="0"/>
          <a:ea typeface="Helvetica Neue Light" charset="0"/>
          <a:cs typeface="Helvetica Neue LT Std 45 Light" panose="020B0403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Neue LT Std 45 Light" panose="020B0403020202020204" pitchFamily="34" charset="0"/>
          <a:ea typeface="Helvetica Neue Light" charset="0"/>
          <a:cs typeface="Helvetica Neue LT Std 45 Light" panose="020B0403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Neue LT Std 45 Light" panose="020B0403020202020204" pitchFamily="34" charset="0"/>
          <a:ea typeface="Helvetica Neue Light" charset="0"/>
          <a:cs typeface="Helvetica Neue LT Std 45 Light" panose="020B0403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A483F0-0A42-AFB4-305F-9546768FF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B74352-31C1-7ED2-E52B-012A8AC3D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286718-2AB5-2FB3-8447-EDA9B4FA2B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E80A200-5069-4524-9300-FAD09EFB4A12}" type="datetimeFigureOut">
              <a:rPr lang="en-US" smtClean="0"/>
              <a:pPr/>
              <a:t>5/13/25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0F952-0018-0940-2678-1CB795DC3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99370-842B-1949-C8BB-69753D2D46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ECA906D-5D9E-42D4-A4DA-16A15529C6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993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8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2">
            <a:extLst>
              <a:ext uri="{FF2B5EF4-FFF2-40B4-BE49-F238E27FC236}">
                <a16:creationId xmlns:a16="http://schemas.microsoft.com/office/drawing/2014/main" id="{D68EF905-BE0B-ED99-00B7-D478B4F809D3}"/>
              </a:ext>
            </a:extLst>
          </p:cNvPr>
          <p:cNvSpPr/>
          <p:nvPr/>
        </p:nvSpPr>
        <p:spPr>
          <a:xfrm rot="16200000">
            <a:off x="5840069" y="789015"/>
            <a:ext cx="5287719" cy="5300920"/>
          </a:xfrm>
          <a:custGeom>
            <a:avLst/>
            <a:gdLst>
              <a:gd name="connsiteX0" fmla="*/ 31158 w 5287183"/>
              <a:gd name="connsiteY0" fmla="*/ 68762 h 5288219"/>
              <a:gd name="connsiteX1" fmla="*/ 2149 w 5287183"/>
              <a:gd name="connsiteY1" fmla="*/ 82729 h 5288219"/>
              <a:gd name="connsiteX2" fmla="*/ 2149 w 5287183"/>
              <a:gd name="connsiteY2" fmla="*/ 169756 h 5288219"/>
              <a:gd name="connsiteX3" fmla="*/ 0 w 5287183"/>
              <a:gd name="connsiteY3" fmla="*/ 2387327 h 5288219"/>
              <a:gd name="connsiteX4" fmla="*/ 104217 w 5287183"/>
              <a:gd name="connsiteY4" fmla="*/ 2645185 h 5288219"/>
              <a:gd name="connsiteX5" fmla="*/ 1552515 w 5287183"/>
              <a:gd name="connsiteY5" fmla="*/ 4174062 h 5288219"/>
              <a:gd name="connsiteX6" fmla="*/ 2610803 w 5287183"/>
              <a:gd name="connsiteY6" fmla="*/ 5288220 h 5288219"/>
              <a:gd name="connsiteX7" fmla="*/ 2654854 w 5287183"/>
              <a:gd name="connsiteY7" fmla="*/ 5259211 h 5288219"/>
              <a:gd name="connsiteX8" fmla="*/ 5205491 w 5287183"/>
              <a:gd name="connsiteY8" fmla="*/ 2569976 h 5288219"/>
              <a:gd name="connsiteX9" fmla="*/ 5287146 w 5287183"/>
              <a:gd name="connsiteY9" fmla="*/ 2349723 h 5288219"/>
              <a:gd name="connsiteX10" fmla="*/ 5284997 w 5287183"/>
              <a:gd name="connsiteY10" fmla="*/ 177277 h 5288219"/>
              <a:gd name="connsiteX11" fmla="*/ 5272104 w 5287183"/>
              <a:gd name="connsiteY11" fmla="*/ 0 h 5288219"/>
              <a:gd name="connsiteX12" fmla="*/ 2618324 w 5287183"/>
              <a:gd name="connsiteY12" fmla="*/ 2799899 h 5288219"/>
              <a:gd name="connsiteX13" fmla="*/ 31158 w 5287183"/>
              <a:gd name="connsiteY13" fmla="*/ 68762 h 5288219"/>
              <a:gd name="connsiteX0" fmla="*/ 31158 w 5287719"/>
              <a:gd name="connsiteY0" fmla="*/ 81462 h 5300920"/>
              <a:gd name="connsiteX1" fmla="*/ 2149 w 5287719"/>
              <a:gd name="connsiteY1" fmla="*/ 95429 h 5300920"/>
              <a:gd name="connsiteX2" fmla="*/ 2149 w 5287719"/>
              <a:gd name="connsiteY2" fmla="*/ 182456 h 5300920"/>
              <a:gd name="connsiteX3" fmla="*/ 0 w 5287719"/>
              <a:gd name="connsiteY3" fmla="*/ 2400027 h 5300920"/>
              <a:gd name="connsiteX4" fmla="*/ 104217 w 5287719"/>
              <a:gd name="connsiteY4" fmla="*/ 2657885 h 5300920"/>
              <a:gd name="connsiteX5" fmla="*/ 1552515 w 5287719"/>
              <a:gd name="connsiteY5" fmla="*/ 4186762 h 5300920"/>
              <a:gd name="connsiteX6" fmla="*/ 2610803 w 5287719"/>
              <a:gd name="connsiteY6" fmla="*/ 5300920 h 5300920"/>
              <a:gd name="connsiteX7" fmla="*/ 2654854 w 5287719"/>
              <a:gd name="connsiteY7" fmla="*/ 5271911 h 5300920"/>
              <a:gd name="connsiteX8" fmla="*/ 5205491 w 5287719"/>
              <a:gd name="connsiteY8" fmla="*/ 2582676 h 5300920"/>
              <a:gd name="connsiteX9" fmla="*/ 5287146 w 5287719"/>
              <a:gd name="connsiteY9" fmla="*/ 2362423 h 5300920"/>
              <a:gd name="connsiteX10" fmla="*/ 5284997 w 5287719"/>
              <a:gd name="connsiteY10" fmla="*/ 189977 h 5300920"/>
              <a:gd name="connsiteX11" fmla="*/ 5284804 w 5287719"/>
              <a:gd name="connsiteY11" fmla="*/ 0 h 5300920"/>
              <a:gd name="connsiteX12" fmla="*/ 2618324 w 5287719"/>
              <a:gd name="connsiteY12" fmla="*/ 2812599 h 5300920"/>
              <a:gd name="connsiteX13" fmla="*/ 31158 w 5287719"/>
              <a:gd name="connsiteY13" fmla="*/ 81462 h 530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87719" h="5300920">
                <a:moveTo>
                  <a:pt x="31158" y="81462"/>
                </a:moveTo>
                <a:cubicBezTo>
                  <a:pt x="21488" y="85760"/>
                  <a:pt x="11818" y="91132"/>
                  <a:pt x="2149" y="95429"/>
                </a:cubicBezTo>
                <a:lnTo>
                  <a:pt x="2149" y="182456"/>
                </a:lnTo>
                <a:cubicBezTo>
                  <a:pt x="2149" y="921646"/>
                  <a:pt x="4298" y="1660837"/>
                  <a:pt x="0" y="2400027"/>
                </a:cubicBezTo>
                <a:cubicBezTo>
                  <a:pt x="0" y="2506394"/>
                  <a:pt x="32232" y="2582676"/>
                  <a:pt x="104217" y="2657885"/>
                </a:cubicBezTo>
                <a:lnTo>
                  <a:pt x="1552515" y="4186762"/>
                </a:lnTo>
                <a:lnTo>
                  <a:pt x="2610803" y="5300920"/>
                </a:lnTo>
                <a:cubicBezTo>
                  <a:pt x="2630143" y="5288027"/>
                  <a:pt x="2645184" y="5281581"/>
                  <a:pt x="2654854" y="5271911"/>
                </a:cubicBezTo>
                <a:lnTo>
                  <a:pt x="5205491" y="2582676"/>
                </a:lnTo>
                <a:cubicBezTo>
                  <a:pt x="5266732" y="2518212"/>
                  <a:pt x="5288220" y="2450524"/>
                  <a:pt x="5287146" y="2362423"/>
                </a:cubicBezTo>
                <a:cubicBezTo>
                  <a:pt x="5284997" y="1638274"/>
                  <a:pt x="5286071" y="914126"/>
                  <a:pt x="5284997" y="189977"/>
                </a:cubicBezTo>
                <a:cubicBezTo>
                  <a:pt x="5284997" y="142703"/>
                  <a:pt x="5291250" y="81655"/>
                  <a:pt x="5284804" y="0"/>
                </a:cubicBezTo>
                <a:lnTo>
                  <a:pt x="2618324" y="2812599"/>
                </a:lnTo>
                <a:lnTo>
                  <a:pt x="31158" y="81462"/>
                </a:lnTo>
                <a:close/>
              </a:path>
            </a:pathLst>
          </a:custGeom>
          <a:solidFill>
            <a:srgbClr val="009EDB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3B8B6D3-B852-4822-F603-ECF3FC150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8743258" y="0"/>
            <a:ext cx="2911198" cy="291119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1048C42-3462-D727-5448-117D9CAD79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5666462" y="3946802"/>
            <a:ext cx="2911198" cy="2911198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82B6179-BF31-EA8B-3772-0DAB085A1B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9625" y="2214020"/>
            <a:ext cx="5957888" cy="1588127"/>
          </a:xfrm>
        </p:spPr>
        <p:txBody>
          <a:bodyPr/>
          <a:lstStyle/>
          <a:p>
            <a:r>
              <a:rPr lang="en-GB" sz="3200" dirty="0"/>
              <a:t>Debt vulnerabilities in developing countries amid a challenging global outlook</a:t>
            </a:r>
            <a:endParaRPr lang="en-US" sz="32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4E35BB0-BA73-0F8D-CC32-8AF3984CD2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2635" y="4965539"/>
            <a:ext cx="4768266" cy="110290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Daniela Magalhães Prates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Senior Economic Affairs Officer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Debt and Development Finance Branch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1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F3CA6CE0-76B1-48C4-BD1C-B8E23F28BB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4218280"/>
              </p:ext>
            </p:extLst>
          </p:nvPr>
        </p:nvGraphicFramePr>
        <p:xfrm>
          <a:off x="1732782" y="2502040"/>
          <a:ext cx="10144370" cy="3903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017604-61C8-B6CC-CAF5-2E560D1F02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326" y="189390"/>
            <a:ext cx="9058292" cy="595021"/>
          </a:xfrm>
        </p:spPr>
        <p:txBody>
          <a:bodyPr/>
          <a:lstStyle/>
          <a:p>
            <a:r>
              <a:rPr lang="en-US" sz="3600" dirty="0"/>
              <a:t>Developing regions</a:t>
            </a:r>
            <a:endParaRPr lang="en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B50926-3447-9057-6F79-67A51EF490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6963" y="1029929"/>
            <a:ext cx="10237578" cy="1070476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Climbing up in all regions but Europe &amp; Central Asia: PPG debt service outgrew gov. revenues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CH" sz="2000" dirty="0"/>
              <a:t>Greater vulnerability of SSA: + 30% versus + 4%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872F63B-2DC5-8924-0F82-8CE55BB5C727}"/>
              </a:ext>
            </a:extLst>
          </p:cNvPr>
          <p:cNvGrpSpPr/>
          <p:nvPr/>
        </p:nvGrpSpPr>
        <p:grpSpPr>
          <a:xfrm>
            <a:off x="1436383" y="2081968"/>
            <a:ext cx="7513877" cy="369332"/>
            <a:chOff x="6194512" y="2794757"/>
            <a:chExt cx="5229291" cy="369332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8FA814EE-C51F-AC23-4C7E-EE321F21B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6194512" y="2841235"/>
              <a:ext cx="260621" cy="26062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CC3F96B-28BF-3723-DEED-D4E9A10F78AD}"/>
                </a:ext>
              </a:extLst>
            </p:cNvPr>
            <p:cNvSpPr txBox="1"/>
            <p:nvPr/>
          </p:nvSpPr>
          <p:spPr>
            <a:xfrm>
              <a:off x="6455132" y="2794757"/>
              <a:ext cx="49686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PPG Debt Service/Government Revenue (%)</a:t>
              </a:r>
              <a:endParaRPr lang="en-CH" b="1" dirty="0"/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09054C8-D057-6DA0-B938-8BA6C237D73C}"/>
              </a:ext>
            </a:extLst>
          </p:cNvPr>
          <p:cNvCxnSpPr>
            <a:cxnSpLocks/>
          </p:cNvCxnSpPr>
          <p:nvPr/>
        </p:nvCxnSpPr>
        <p:spPr>
          <a:xfrm>
            <a:off x="7162357" y="2646948"/>
            <a:ext cx="0" cy="35343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EE8A5BD-832F-D3A6-A7FF-8EB9ABD2CA68}"/>
              </a:ext>
            </a:extLst>
          </p:cNvPr>
          <p:cNvSpPr txBox="1"/>
          <p:nvPr/>
        </p:nvSpPr>
        <p:spPr>
          <a:xfrm>
            <a:off x="1804294" y="6548875"/>
            <a:ext cx="107899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ID4096" sz="1200" i="1" dirty="0"/>
              <a:t>Source: </a:t>
            </a:r>
            <a:r>
              <a:rPr lang="en-US" sz="1200" dirty="0"/>
              <a:t>UNCTAD </a:t>
            </a:r>
            <a:r>
              <a:rPr lang="LID4096" sz="1200" dirty="0"/>
              <a:t>secretariat calculations based on World Bank, IMF database and national sources.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8DBA357-D0BB-A4BD-2582-4B6973ED9914}"/>
              </a:ext>
            </a:extLst>
          </p:cNvPr>
          <p:cNvSpPr/>
          <p:nvPr/>
        </p:nvSpPr>
        <p:spPr>
          <a:xfrm rot="1125700">
            <a:off x="8751399" y="2637100"/>
            <a:ext cx="397723" cy="142489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D36E73-6958-F31B-E8A3-C9665F41686E}"/>
              </a:ext>
            </a:extLst>
          </p:cNvPr>
          <p:cNvSpPr txBox="1"/>
          <p:nvPr/>
        </p:nvSpPr>
        <p:spPr>
          <a:xfrm>
            <a:off x="6547566" y="2051274"/>
            <a:ext cx="1303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COVID-19 </a:t>
            </a:r>
            <a:r>
              <a:rPr lang="en-US" sz="1400" b="1" dirty="0" err="1"/>
              <a:t>crisIs</a:t>
            </a:r>
            <a:endParaRPr lang="en-CH" sz="1400" b="1" dirty="0"/>
          </a:p>
        </p:txBody>
      </p:sp>
    </p:spTree>
    <p:extLst>
      <p:ext uri="{BB962C8B-B14F-4D97-AF65-F5344CB8AC3E}">
        <p14:creationId xmlns:p14="http://schemas.microsoft.com/office/powerpoint/2010/main" val="4051561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FDDC9E-E585-8596-A8D1-0CD64CBB4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26F4BC20-2AA6-5CC9-6941-241E1F8C13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1903716"/>
              </p:ext>
            </p:extLst>
          </p:nvPr>
        </p:nvGraphicFramePr>
        <p:xfrm>
          <a:off x="1966400" y="2014395"/>
          <a:ext cx="9787450" cy="4472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3F8B6BD-9226-3706-ACC0-717CB769BD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96963" y="114159"/>
            <a:ext cx="9058292" cy="595021"/>
          </a:xfrm>
        </p:spPr>
        <p:txBody>
          <a:bodyPr/>
          <a:lstStyle/>
          <a:p>
            <a:r>
              <a:rPr lang="en-US" sz="3600" dirty="0"/>
              <a:t>Developing income groups</a:t>
            </a:r>
            <a:endParaRPr lang="en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7C068-FCDE-9E81-CA72-B496757810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54352" y="355801"/>
            <a:ext cx="9787450" cy="107047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/>
              <a:t>Increase in HICs, LMICs and LICs because debt service outgrew exports. But LICs more vulnerable.</a:t>
            </a:r>
            <a:endParaRPr lang="en-CH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A29CA31-7220-8523-7108-85FFEB08820A}"/>
              </a:ext>
            </a:extLst>
          </p:cNvPr>
          <p:cNvGrpSpPr/>
          <p:nvPr/>
        </p:nvGrpSpPr>
        <p:grpSpPr>
          <a:xfrm>
            <a:off x="1966401" y="1514329"/>
            <a:ext cx="5158033" cy="369332"/>
            <a:chOff x="6194512" y="2794757"/>
            <a:chExt cx="5158033" cy="369332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7863F2FF-D2BA-9D93-8E16-BB02E5685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6194512" y="2841235"/>
              <a:ext cx="260621" cy="26062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45C3676-48EA-8755-1CFF-3F71D31EF548}"/>
                </a:ext>
              </a:extLst>
            </p:cNvPr>
            <p:cNvSpPr txBox="1"/>
            <p:nvPr/>
          </p:nvSpPr>
          <p:spPr>
            <a:xfrm>
              <a:off x="6455133" y="2794757"/>
              <a:ext cx="4897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External Debt Service/Export Revenue (%)</a:t>
              </a:r>
              <a:endParaRPr lang="en-CH" b="1" dirty="0"/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50F8EC-8DB2-5262-9314-3E029282D08B}"/>
              </a:ext>
            </a:extLst>
          </p:cNvPr>
          <p:cNvCxnSpPr>
            <a:cxnSpLocks/>
          </p:cNvCxnSpPr>
          <p:nvPr/>
        </p:nvCxnSpPr>
        <p:spPr>
          <a:xfrm>
            <a:off x="6394159" y="2646947"/>
            <a:ext cx="0" cy="35728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3731DFF-7448-8F4A-358B-8B6428EE18A9}"/>
              </a:ext>
            </a:extLst>
          </p:cNvPr>
          <p:cNvSpPr txBox="1"/>
          <p:nvPr/>
        </p:nvSpPr>
        <p:spPr>
          <a:xfrm>
            <a:off x="5895880" y="2091278"/>
            <a:ext cx="1303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COVID-19 </a:t>
            </a:r>
            <a:r>
              <a:rPr lang="en-US" sz="1400" b="1" dirty="0" err="1"/>
              <a:t>crisIs</a:t>
            </a:r>
            <a:endParaRPr lang="en-CH" sz="1400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E11B7DA-32A8-98A3-014F-629415A643D5}"/>
              </a:ext>
            </a:extLst>
          </p:cNvPr>
          <p:cNvSpPr/>
          <p:nvPr/>
        </p:nvSpPr>
        <p:spPr>
          <a:xfrm rot="704576">
            <a:off x="7612633" y="2793765"/>
            <a:ext cx="408948" cy="135915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586C4A-8F83-A299-ADF1-3A8F90E66BCA}"/>
              </a:ext>
            </a:extLst>
          </p:cNvPr>
          <p:cNvSpPr txBox="1"/>
          <p:nvPr/>
        </p:nvSpPr>
        <p:spPr>
          <a:xfrm>
            <a:off x="1804294" y="6548875"/>
            <a:ext cx="107899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ID4096" sz="1200" i="1" dirty="0"/>
              <a:t>Source: </a:t>
            </a:r>
            <a:r>
              <a:rPr lang="en-US" sz="1200" dirty="0"/>
              <a:t>UNCTAD </a:t>
            </a:r>
            <a:r>
              <a:rPr lang="LID4096" sz="1200" dirty="0"/>
              <a:t>secretariat calculations based on World Bank, IMF database and national sources.</a:t>
            </a:r>
          </a:p>
        </p:txBody>
      </p:sp>
    </p:spTree>
    <p:extLst>
      <p:ext uri="{BB962C8B-B14F-4D97-AF65-F5344CB8AC3E}">
        <p14:creationId xmlns:p14="http://schemas.microsoft.com/office/powerpoint/2010/main" val="1413881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F48855-B138-FA16-AE17-6D3C6DB67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D4E768E1-782E-79FB-F6EA-0B1631FC52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0415184"/>
              </p:ext>
            </p:extLst>
          </p:nvPr>
        </p:nvGraphicFramePr>
        <p:xfrm>
          <a:off x="1904450" y="2075087"/>
          <a:ext cx="9906550" cy="4197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0796AB-290B-188E-8912-372AF5D5AA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326" y="160605"/>
            <a:ext cx="9058292" cy="595021"/>
          </a:xfrm>
        </p:spPr>
        <p:txBody>
          <a:bodyPr/>
          <a:lstStyle/>
          <a:p>
            <a:r>
              <a:rPr lang="en-US" sz="3600" dirty="0"/>
              <a:t>Developing income groups</a:t>
            </a:r>
            <a:endParaRPr lang="en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DC79B7-E8DB-26A2-9D7E-2CEBDD9F8F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6963" y="916999"/>
            <a:ext cx="9787450" cy="1070476"/>
          </a:xfrm>
        </p:spPr>
        <p:txBody>
          <a:bodyPr/>
          <a:lstStyle/>
          <a:p>
            <a:r>
              <a:rPr lang="en-US" sz="2000" dirty="0"/>
              <a:t>Increase in all groups (PPG debt service outgrew gov. revenues), but LICs also</a:t>
            </a:r>
            <a:r>
              <a:rPr lang="en-US" altLang="zh-CN" sz="2000" dirty="0"/>
              <a:t> </a:t>
            </a:r>
            <a:r>
              <a:rPr lang="en-CH" sz="2000" dirty="0"/>
              <a:t>more vulnerable (+95% versus +5%)</a:t>
            </a:r>
          </a:p>
          <a:p>
            <a:endParaRPr lang="en-CH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880A6C6-A207-B8B3-EAA7-2BA5C082066B}"/>
              </a:ext>
            </a:extLst>
          </p:cNvPr>
          <p:cNvCxnSpPr>
            <a:cxnSpLocks/>
          </p:cNvCxnSpPr>
          <p:nvPr/>
        </p:nvCxnSpPr>
        <p:spPr>
          <a:xfrm>
            <a:off x="6507800" y="2566737"/>
            <a:ext cx="0" cy="33897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C5758A22-A2BE-8EE5-FEDF-B7F99C2B06E9}"/>
              </a:ext>
            </a:extLst>
          </p:cNvPr>
          <p:cNvSpPr/>
          <p:nvPr/>
        </p:nvSpPr>
        <p:spPr>
          <a:xfrm rot="692678">
            <a:off x="7806893" y="2370958"/>
            <a:ext cx="380351" cy="226923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C5C9DF-6011-B3F5-5088-16967784B23A}"/>
              </a:ext>
            </a:extLst>
          </p:cNvPr>
          <p:cNvSpPr txBox="1"/>
          <p:nvPr/>
        </p:nvSpPr>
        <p:spPr>
          <a:xfrm>
            <a:off x="1918153" y="6381584"/>
            <a:ext cx="107899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ID4096" sz="1200" i="1" dirty="0"/>
              <a:t>Source: </a:t>
            </a:r>
            <a:r>
              <a:rPr lang="en-US" sz="1200" dirty="0"/>
              <a:t>UNCTAD </a:t>
            </a:r>
            <a:r>
              <a:rPr lang="LID4096" sz="1200" dirty="0"/>
              <a:t>secretariat calculations based on World Bank, IMF database and national sources.</a:t>
            </a:r>
            <a:endParaRPr lang="en-US" sz="1200" dirty="0"/>
          </a:p>
          <a:p>
            <a:r>
              <a:rPr lang="en-US" sz="1200" dirty="0"/>
              <a:t>Note:  PPG debt service data for high income countries are not available.</a:t>
            </a:r>
            <a:endParaRPr lang="LID4096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3170A0-47DB-55B6-7F31-149D49FBB5FA}"/>
              </a:ext>
            </a:extLst>
          </p:cNvPr>
          <p:cNvSpPr txBox="1"/>
          <p:nvPr/>
        </p:nvSpPr>
        <p:spPr>
          <a:xfrm>
            <a:off x="2178774" y="1635796"/>
            <a:ext cx="7139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PPG Debt Service/Government Revenue (%)</a:t>
            </a:r>
            <a:endParaRPr lang="en-CH" b="1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4766BE7-240E-85C0-71B6-96998E139A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1918153" y="1661835"/>
            <a:ext cx="260621" cy="2606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875C8F-8FC5-3112-D97B-D335DF1EF290}"/>
              </a:ext>
            </a:extLst>
          </p:cNvPr>
          <p:cNvSpPr txBox="1"/>
          <p:nvPr/>
        </p:nvSpPr>
        <p:spPr>
          <a:xfrm>
            <a:off x="5895880" y="2091278"/>
            <a:ext cx="1303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COVID-19 </a:t>
            </a:r>
            <a:r>
              <a:rPr lang="en-US" sz="1400" b="1" dirty="0" err="1"/>
              <a:t>crisIs</a:t>
            </a:r>
            <a:endParaRPr lang="en-CH" sz="1400" b="1" dirty="0"/>
          </a:p>
        </p:txBody>
      </p:sp>
    </p:spTree>
    <p:extLst>
      <p:ext uri="{BB962C8B-B14F-4D97-AF65-F5344CB8AC3E}">
        <p14:creationId xmlns:p14="http://schemas.microsoft.com/office/powerpoint/2010/main" val="1392212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8CF2194-BE9C-5208-AFF1-911B97352374}"/>
              </a:ext>
            </a:extLst>
          </p:cNvPr>
          <p:cNvSpPr/>
          <p:nvPr/>
        </p:nvSpPr>
        <p:spPr>
          <a:xfrm>
            <a:off x="2689185" y="3855790"/>
            <a:ext cx="9676435" cy="679010"/>
          </a:xfrm>
          <a:prstGeom prst="rect">
            <a:avLst/>
          </a:prstGeom>
          <a:solidFill>
            <a:srgbClr val="049C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143ACF5-8131-C470-5593-2D8738CDDD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H" dirty="0"/>
              <a:t>Outline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F813D70-32C0-7BB7-4A9B-E07CB20F0F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41317" y="1792342"/>
            <a:ext cx="8125427" cy="3832225"/>
          </a:xfrm>
        </p:spPr>
        <p:txBody>
          <a:bodyPr/>
          <a:lstStyle/>
          <a:p>
            <a:r>
              <a:rPr lang="en-US" dirty="0"/>
              <a:t>Developing countries’ Challenges </a:t>
            </a:r>
          </a:p>
          <a:p>
            <a:r>
              <a:rPr lang="en-US" dirty="0"/>
              <a:t>Developing countries’ debt vulnerabilities</a:t>
            </a:r>
          </a:p>
          <a:p>
            <a:r>
              <a:rPr lang="en-US" dirty="0"/>
              <a:t>Asymmetries </a:t>
            </a:r>
            <a:r>
              <a:rPr lang="en-CH" dirty="0"/>
              <a:t>across developing countries</a:t>
            </a:r>
          </a:p>
          <a:p>
            <a:r>
              <a:rPr lang="en-CH" dirty="0">
                <a:solidFill>
                  <a:schemeClr val="bg1"/>
                </a:solidFill>
              </a:rPr>
              <a:t>Policy recommendations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</a:t>
            </a:r>
            <a:br>
              <a:rPr lang="en-US" dirty="0">
                <a:solidFill>
                  <a:schemeClr val="bg1"/>
                </a:solidFill>
              </a:rPr>
            </a:b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06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3194DC-0026-E5B8-F128-AAE636931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roup 140">
            <a:extLst>
              <a:ext uri="{FF2B5EF4-FFF2-40B4-BE49-F238E27FC236}">
                <a16:creationId xmlns:a16="http://schemas.microsoft.com/office/drawing/2014/main" id="{4905A505-FDA8-9A3F-BD27-9578F3E18A9E}"/>
              </a:ext>
            </a:extLst>
          </p:cNvPr>
          <p:cNvGrpSpPr/>
          <p:nvPr/>
        </p:nvGrpSpPr>
        <p:grpSpPr>
          <a:xfrm rot="16200000">
            <a:off x="77384" y="1159699"/>
            <a:ext cx="1773969" cy="1401896"/>
            <a:chOff x="3106196" y="1061255"/>
            <a:chExt cx="3588494" cy="1080003"/>
          </a:xfrm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547C99C5-772F-649B-48D2-50DC9AD3620B}"/>
                </a:ext>
              </a:extLst>
            </p:cNvPr>
            <p:cNvSpPr/>
            <p:nvPr/>
          </p:nvSpPr>
          <p:spPr>
            <a:xfrm>
              <a:off x="3106196" y="1061257"/>
              <a:ext cx="2807096" cy="107452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3" name="Isosceles Triangle 142">
              <a:extLst>
                <a:ext uri="{FF2B5EF4-FFF2-40B4-BE49-F238E27FC236}">
                  <a16:creationId xmlns:a16="http://schemas.microsoft.com/office/drawing/2014/main" id="{47113CC1-7916-89C3-FADC-8EFDD06BCCA1}"/>
                </a:ext>
              </a:extLst>
            </p:cNvPr>
            <p:cNvSpPr/>
            <p:nvPr/>
          </p:nvSpPr>
          <p:spPr>
            <a:xfrm rot="5400000">
              <a:off x="5763994" y="1205232"/>
              <a:ext cx="1074674" cy="786719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4" name="Isosceles Triangle 143">
              <a:extLst>
                <a:ext uri="{FF2B5EF4-FFF2-40B4-BE49-F238E27FC236}">
                  <a16:creationId xmlns:a16="http://schemas.microsoft.com/office/drawing/2014/main" id="{B52B8B30-DEEE-2C45-C968-E3BE1067FDC4}"/>
                </a:ext>
              </a:extLst>
            </p:cNvPr>
            <p:cNvSpPr/>
            <p:nvPr/>
          </p:nvSpPr>
          <p:spPr>
            <a:xfrm rot="5400000">
              <a:off x="2957160" y="1220679"/>
              <a:ext cx="1074674" cy="766483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BCCDC595-DB23-DC7F-BAE3-56479291B724}"/>
              </a:ext>
            </a:extLst>
          </p:cNvPr>
          <p:cNvGrpSpPr/>
          <p:nvPr/>
        </p:nvGrpSpPr>
        <p:grpSpPr>
          <a:xfrm rot="16200000">
            <a:off x="-957062" y="3780036"/>
            <a:ext cx="3865021" cy="1401893"/>
            <a:chOff x="3091910" y="1061257"/>
            <a:chExt cx="3111015" cy="1080000"/>
          </a:xfrm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9BC52C07-C9EF-2E2E-0F95-89B8CCB39902}"/>
                </a:ext>
              </a:extLst>
            </p:cNvPr>
            <p:cNvSpPr/>
            <p:nvPr/>
          </p:nvSpPr>
          <p:spPr>
            <a:xfrm>
              <a:off x="3106196" y="1061257"/>
              <a:ext cx="2807096" cy="107452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38" name="Isosceles Triangle 137">
              <a:extLst>
                <a:ext uri="{FF2B5EF4-FFF2-40B4-BE49-F238E27FC236}">
                  <a16:creationId xmlns:a16="http://schemas.microsoft.com/office/drawing/2014/main" id="{98547CCE-56BA-DCA6-5407-EFB708037DDF}"/>
                </a:ext>
              </a:extLst>
            </p:cNvPr>
            <p:cNvSpPr/>
            <p:nvPr/>
          </p:nvSpPr>
          <p:spPr>
            <a:xfrm rot="5400000">
              <a:off x="5519427" y="1452432"/>
              <a:ext cx="1074674" cy="292323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39" name="Isosceles Triangle 138">
              <a:extLst>
                <a:ext uri="{FF2B5EF4-FFF2-40B4-BE49-F238E27FC236}">
                  <a16:creationId xmlns:a16="http://schemas.microsoft.com/office/drawing/2014/main" id="{3268154C-2CDE-DA70-9003-4F602F9AD53F}"/>
                </a:ext>
              </a:extLst>
            </p:cNvPr>
            <p:cNvSpPr/>
            <p:nvPr/>
          </p:nvSpPr>
          <p:spPr>
            <a:xfrm rot="5400000">
              <a:off x="2685359" y="1473134"/>
              <a:ext cx="1074674" cy="261572"/>
            </a:xfrm>
            <a:prstGeom prst="triangle">
              <a:avLst>
                <a:gd name="adj" fmla="val 51214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867D12C-820F-4ABE-B838-1389E586C16F}"/>
              </a:ext>
            </a:extLst>
          </p:cNvPr>
          <p:cNvGrpSpPr/>
          <p:nvPr/>
        </p:nvGrpSpPr>
        <p:grpSpPr>
          <a:xfrm>
            <a:off x="2106778" y="2163013"/>
            <a:ext cx="1896999" cy="504000"/>
            <a:chOff x="3027698" y="1615655"/>
            <a:chExt cx="2306573" cy="138394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A1A3BDF-7561-E603-3D7A-8E6A22036886}"/>
                </a:ext>
              </a:extLst>
            </p:cNvPr>
            <p:cNvSpPr/>
            <p:nvPr/>
          </p:nvSpPr>
          <p:spPr>
            <a:xfrm>
              <a:off x="3027698" y="1615655"/>
              <a:ext cx="2306573" cy="1383944"/>
            </a:xfrm>
            <a:prstGeom prst="rect">
              <a:avLst/>
            </a:prstGeom>
            <a:solidFill>
              <a:srgbClr val="C5DFEF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A86BE78-B168-95A9-3514-12FB8EBAF996}"/>
                </a:ext>
              </a:extLst>
            </p:cNvPr>
            <p:cNvSpPr txBox="1"/>
            <p:nvPr/>
          </p:nvSpPr>
          <p:spPr>
            <a:xfrm>
              <a:off x="3027698" y="1615655"/>
              <a:ext cx="2306573" cy="1383944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ter" panose="02000503000000020004" pitchFamily="2" charset="0"/>
                  <a:ea typeface="Inter" panose="02000503000000020004" pitchFamily="2" charset="0"/>
                  <a:cs typeface="+mn-cs"/>
                </a:rPr>
                <a:t>Increase grant financing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E82082C-CBC5-D8A6-5F16-2963A7DA2EF8}"/>
              </a:ext>
            </a:extLst>
          </p:cNvPr>
          <p:cNvGrpSpPr/>
          <p:nvPr/>
        </p:nvGrpSpPr>
        <p:grpSpPr>
          <a:xfrm>
            <a:off x="1944388" y="1210990"/>
            <a:ext cx="2340000" cy="691972"/>
            <a:chOff x="3027698" y="1053"/>
            <a:chExt cx="2306573" cy="1383944"/>
          </a:xfrm>
          <a:solidFill>
            <a:srgbClr val="005BAA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38E5C3F-344A-6D4E-3E14-97DD0E5DA9C9}"/>
                </a:ext>
              </a:extLst>
            </p:cNvPr>
            <p:cNvSpPr/>
            <p:nvPr/>
          </p:nvSpPr>
          <p:spPr>
            <a:xfrm>
              <a:off x="3027698" y="1053"/>
              <a:ext cx="2306573" cy="13839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FC4EA8D-ECD8-A75C-8475-5391C380F971}"/>
                </a:ext>
              </a:extLst>
            </p:cNvPr>
            <p:cNvSpPr txBox="1"/>
            <p:nvPr/>
          </p:nvSpPr>
          <p:spPr>
            <a:xfrm>
              <a:off x="3027698" y="1053"/>
              <a:ext cx="2306573" cy="138394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ter" panose="02000503000000020004" pitchFamily="2" charset="0"/>
                  <a:ea typeface="Inter" panose="02000503000000020004" pitchFamily="2" charset="0"/>
                  <a:cs typeface="+mn-cs"/>
                </a:rPr>
                <a:t>Lower cost of new financing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4096A75-077E-B54A-F816-0621D1D2AB14}"/>
              </a:ext>
            </a:extLst>
          </p:cNvPr>
          <p:cNvGrpSpPr/>
          <p:nvPr/>
        </p:nvGrpSpPr>
        <p:grpSpPr>
          <a:xfrm>
            <a:off x="4513587" y="1210990"/>
            <a:ext cx="2340000" cy="691972"/>
            <a:chOff x="3027698" y="1053"/>
            <a:chExt cx="2306573" cy="1383944"/>
          </a:xfrm>
          <a:solidFill>
            <a:srgbClr val="009EDB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436530C-7A4E-0719-F757-9E80EFB25028}"/>
                </a:ext>
              </a:extLst>
            </p:cNvPr>
            <p:cNvSpPr/>
            <p:nvPr/>
          </p:nvSpPr>
          <p:spPr>
            <a:xfrm>
              <a:off x="3027698" y="1053"/>
              <a:ext cx="2306573" cy="13839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8A35C9D-13DB-7CAD-6B34-6EC1C7D28E77}"/>
                </a:ext>
              </a:extLst>
            </p:cNvPr>
            <p:cNvSpPr txBox="1"/>
            <p:nvPr/>
          </p:nvSpPr>
          <p:spPr>
            <a:xfrm>
              <a:off x="3027698" y="1053"/>
              <a:ext cx="2306573" cy="138394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ter" panose="02000503000000020004" pitchFamily="2" charset="0"/>
                  <a:ea typeface="Inter" panose="02000503000000020004" pitchFamily="2" charset="0"/>
                  <a:cs typeface="+mn-cs"/>
                </a:rPr>
                <a:t>Increased quantity of new long-term financing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7E1652D-EA34-E2ED-C011-8FF6565A19BF}"/>
              </a:ext>
            </a:extLst>
          </p:cNvPr>
          <p:cNvGrpSpPr/>
          <p:nvPr/>
        </p:nvGrpSpPr>
        <p:grpSpPr>
          <a:xfrm>
            <a:off x="7057944" y="1210990"/>
            <a:ext cx="2340000" cy="691972"/>
            <a:chOff x="3027698" y="1053"/>
            <a:chExt cx="2306573" cy="1383944"/>
          </a:xfrm>
          <a:solidFill>
            <a:srgbClr val="A6CAEC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4FA065F-723F-8341-1C78-FA10ED5CF978}"/>
                </a:ext>
              </a:extLst>
            </p:cNvPr>
            <p:cNvSpPr/>
            <p:nvPr/>
          </p:nvSpPr>
          <p:spPr>
            <a:xfrm>
              <a:off x="3027698" y="1053"/>
              <a:ext cx="2306573" cy="13839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2D82961-052E-3069-C2A7-3634C8FB8117}"/>
                </a:ext>
              </a:extLst>
            </p:cNvPr>
            <p:cNvSpPr txBox="1"/>
            <p:nvPr/>
          </p:nvSpPr>
          <p:spPr>
            <a:xfrm>
              <a:off x="3027698" y="1053"/>
              <a:ext cx="2306573" cy="138394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ter" panose="02000503000000020004" pitchFamily="2" charset="0"/>
                  <a:ea typeface="Inter" panose="02000503000000020004" pitchFamily="2" charset="0"/>
                  <a:cs typeface="+mn-cs"/>
                </a:rPr>
                <a:t>Reduced servicing costs of existing debt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4BFA292-BEAB-60D5-9FB2-DEDC5FB47C56}"/>
              </a:ext>
            </a:extLst>
          </p:cNvPr>
          <p:cNvGrpSpPr/>
          <p:nvPr/>
        </p:nvGrpSpPr>
        <p:grpSpPr>
          <a:xfrm>
            <a:off x="9556287" y="1210990"/>
            <a:ext cx="2340000" cy="691972"/>
            <a:chOff x="3027698" y="1053"/>
            <a:chExt cx="2306573" cy="1383944"/>
          </a:xfrm>
          <a:solidFill>
            <a:srgbClr val="FBAF17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E0887DD-1D5F-227C-BDC9-32E4916DFE85}"/>
                </a:ext>
              </a:extLst>
            </p:cNvPr>
            <p:cNvSpPr/>
            <p:nvPr/>
          </p:nvSpPr>
          <p:spPr>
            <a:xfrm>
              <a:off x="3027698" y="1053"/>
              <a:ext cx="2306573" cy="13839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12E3104-421C-1C24-28D0-F2F0D2D6B367}"/>
                </a:ext>
              </a:extLst>
            </p:cNvPr>
            <p:cNvSpPr txBox="1"/>
            <p:nvPr/>
          </p:nvSpPr>
          <p:spPr>
            <a:xfrm>
              <a:off x="3027698" y="1053"/>
              <a:ext cx="2306573" cy="138394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ter" panose="02000503000000020004" pitchFamily="2" charset="0"/>
                  <a:ea typeface="Inter" panose="02000503000000020004" pitchFamily="2" charset="0"/>
                  <a:cs typeface="+mn-cs"/>
                </a:rPr>
                <a:t>Reduced levels of existing debt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1FA4CFD-8B91-D141-6047-847CEE4B7F36}"/>
              </a:ext>
            </a:extLst>
          </p:cNvPr>
          <p:cNvGrpSpPr/>
          <p:nvPr/>
        </p:nvGrpSpPr>
        <p:grpSpPr>
          <a:xfrm>
            <a:off x="2106781" y="2776233"/>
            <a:ext cx="1896999" cy="504000"/>
            <a:chOff x="3027698" y="1615655"/>
            <a:chExt cx="2306573" cy="1383944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AC2F736-3277-7F8C-0EF8-9D8460AFE79C}"/>
                </a:ext>
              </a:extLst>
            </p:cNvPr>
            <p:cNvSpPr/>
            <p:nvPr/>
          </p:nvSpPr>
          <p:spPr>
            <a:xfrm>
              <a:off x="3027698" y="1615655"/>
              <a:ext cx="2306573" cy="1383944"/>
            </a:xfrm>
            <a:prstGeom prst="rect">
              <a:avLst/>
            </a:prstGeom>
            <a:solidFill>
              <a:srgbClr val="C5DFEF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1F2313B-3500-3AA1-8614-6CB31D7B9356}"/>
                </a:ext>
              </a:extLst>
            </p:cNvPr>
            <p:cNvSpPr txBox="1"/>
            <p:nvPr/>
          </p:nvSpPr>
          <p:spPr>
            <a:xfrm>
              <a:off x="3027698" y="1615655"/>
              <a:ext cx="2306573" cy="1383944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ter" panose="02000503000000020004" pitchFamily="2" charset="0"/>
                  <a:ea typeface="Inter" panose="02000503000000020004" pitchFamily="2" charset="0"/>
                  <a:cs typeface="+mn-cs"/>
                </a:rPr>
                <a:t>Increase concessional financing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98998D5-14BD-3F7D-DFE7-1B5AA9CFE831}"/>
              </a:ext>
            </a:extLst>
          </p:cNvPr>
          <p:cNvGrpSpPr/>
          <p:nvPr/>
        </p:nvGrpSpPr>
        <p:grpSpPr>
          <a:xfrm>
            <a:off x="2106780" y="3389453"/>
            <a:ext cx="1896999" cy="504000"/>
            <a:chOff x="3027698" y="1615655"/>
            <a:chExt cx="2306573" cy="1383944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6626D07-550E-DFB8-56C6-E90378458FE5}"/>
                </a:ext>
              </a:extLst>
            </p:cNvPr>
            <p:cNvSpPr/>
            <p:nvPr/>
          </p:nvSpPr>
          <p:spPr>
            <a:xfrm>
              <a:off x="3027698" y="1615655"/>
              <a:ext cx="2306573" cy="1383944"/>
            </a:xfrm>
            <a:prstGeom prst="rect">
              <a:avLst/>
            </a:prstGeom>
            <a:solidFill>
              <a:srgbClr val="C5DFEF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C2FB641-4C75-936B-0F37-2A188937E7C9}"/>
                </a:ext>
              </a:extLst>
            </p:cNvPr>
            <p:cNvSpPr txBox="1"/>
            <p:nvPr/>
          </p:nvSpPr>
          <p:spPr>
            <a:xfrm>
              <a:off x="3027698" y="1615655"/>
              <a:ext cx="2306573" cy="1383944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ter" panose="02000503000000020004" pitchFamily="2" charset="0"/>
                  <a:ea typeface="Inter" panose="02000503000000020004" pitchFamily="2" charset="0"/>
                  <a:cs typeface="+mn-cs"/>
                </a:rPr>
                <a:t>Reduce costs of non-concessional financing</a:t>
              </a:r>
            </a:p>
          </p:txBody>
        </p: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7026C37-DD21-F64E-D9FE-EF413E55EE19}"/>
              </a:ext>
            </a:extLst>
          </p:cNvPr>
          <p:cNvCxnSpPr>
            <a:cxnSpLocks/>
          </p:cNvCxnSpPr>
          <p:nvPr/>
        </p:nvCxnSpPr>
        <p:spPr>
          <a:xfrm>
            <a:off x="1993744" y="2163013"/>
            <a:ext cx="0" cy="4183317"/>
          </a:xfrm>
          <a:prstGeom prst="line">
            <a:avLst/>
          </a:prstGeom>
          <a:ln>
            <a:solidFill>
              <a:srgbClr val="005B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CEE56C4-EE59-5EFD-D059-294DF859EEA6}"/>
              </a:ext>
            </a:extLst>
          </p:cNvPr>
          <p:cNvGrpSpPr/>
          <p:nvPr/>
        </p:nvGrpSpPr>
        <p:grpSpPr>
          <a:xfrm>
            <a:off x="2106780" y="4002673"/>
            <a:ext cx="1896999" cy="504000"/>
            <a:chOff x="3027698" y="1615655"/>
            <a:chExt cx="2306573" cy="138394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D4E39AA-BF25-7C9D-7F35-D6B90A5F5854}"/>
                </a:ext>
              </a:extLst>
            </p:cNvPr>
            <p:cNvSpPr/>
            <p:nvPr/>
          </p:nvSpPr>
          <p:spPr>
            <a:xfrm>
              <a:off x="3027698" y="1615655"/>
              <a:ext cx="2306573" cy="1383944"/>
            </a:xfrm>
            <a:prstGeom prst="rect">
              <a:avLst/>
            </a:prstGeom>
            <a:solidFill>
              <a:srgbClr val="C5DFEF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+mn-cs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A82093B-9CA6-AB1D-1E53-82C26BDF5896}"/>
                </a:ext>
              </a:extLst>
            </p:cNvPr>
            <p:cNvSpPr txBox="1"/>
            <p:nvPr/>
          </p:nvSpPr>
          <p:spPr>
            <a:xfrm>
              <a:off x="3027698" y="1615655"/>
              <a:ext cx="2306573" cy="1383944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ter" panose="02000503000000020004" pitchFamily="2" charset="0"/>
                  <a:ea typeface="Inter" panose="02000503000000020004" pitchFamily="2" charset="0"/>
                  <a:cs typeface="+mn-cs"/>
                </a:rPr>
                <a:t>Lower risk premia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917144B-53E3-05E2-D65A-55613771628F}"/>
              </a:ext>
            </a:extLst>
          </p:cNvPr>
          <p:cNvGrpSpPr/>
          <p:nvPr/>
        </p:nvGrpSpPr>
        <p:grpSpPr>
          <a:xfrm>
            <a:off x="2106780" y="4615893"/>
            <a:ext cx="1896999" cy="504000"/>
            <a:chOff x="3027698" y="1615655"/>
            <a:chExt cx="2306573" cy="1383944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BA9ADC9-C2E1-10D4-3B48-740F0E6FE539}"/>
                </a:ext>
              </a:extLst>
            </p:cNvPr>
            <p:cNvSpPr/>
            <p:nvPr/>
          </p:nvSpPr>
          <p:spPr>
            <a:xfrm>
              <a:off x="3027698" y="1615655"/>
              <a:ext cx="2306573" cy="1383944"/>
            </a:xfrm>
            <a:prstGeom prst="rect">
              <a:avLst/>
            </a:prstGeom>
            <a:solidFill>
              <a:srgbClr val="C5DFEF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ACEB9AB-4C48-F41C-09C2-2C0291D73C39}"/>
                </a:ext>
              </a:extLst>
            </p:cNvPr>
            <p:cNvSpPr txBox="1"/>
            <p:nvPr/>
          </p:nvSpPr>
          <p:spPr>
            <a:xfrm>
              <a:off x="3027698" y="1615655"/>
              <a:ext cx="2306573" cy="1383944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ter" panose="02000503000000020004" pitchFamily="2" charset="0"/>
                  <a:ea typeface="Inter" panose="02000503000000020004" pitchFamily="2" charset="0"/>
                  <a:cs typeface="+mn-cs"/>
                </a:rPr>
                <a:t>Reduce risks for debtor countries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B8F3A74-1455-49DC-F4BD-826D03034801}"/>
              </a:ext>
            </a:extLst>
          </p:cNvPr>
          <p:cNvGrpSpPr/>
          <p:nvPr/>
        </p:nvGrpSpPr>
        <p:grpSpPr>
          <a:xfrm>
            <a:off x="2106779" y="5229113"/>
            <a:ext cx="1896999" cy="504000"/>
            <a:chOff x="3027698" y="1615655"/>
            <a:chExt cx="2306573" cy="1383944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78D3086-9F1C-93A1-6E74-486A0012B076}"/>
                </a:ext>
              </a:extLst>
            </p:cNvPr>
            <p:cNvSpPr/>
            <p:nvPr/>
          </p:nvSpPr>
          <p:spPr>
            <a:xfrm>
              <a:off x="3027698" y="1615655"/>
              <a:ext cx="2306573" cy="1383944"/>
            </a:xfrm>
            <a:prstGeom prst="rect">
              <a:avLst/>
            </a:prstGeom>
            <a:solidFill>
              <a:srgbClr val="C5DFEF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+mn-cs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7C4EB63-9CD8-3E32-D382-44915545CAA2}"/>
                </a:ext>
              </a:extLst>
            </p:cNvPr>
            <p:cNvSpPr txBox="1"/>
            <p:nvPr/>
          </p:nvSpPr>
          <p:spPr>
            <a:xfrm>
              <a:off x="3027698" y="1615655"/>
              <a:ext cx="2306573" cy="1383944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ter" panose="02000503000000020004" pitchFamily="2" charset="0"/>
                  <a:ea typeface="Inter" panose="02000503000000020004" pitchFamily="2" charset="0"/>
                  <a:cs typeface="+mn-cs"/>
                </a:rPr>
                <a:t>Extend maturity of new lending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ACDD804-17A3-50E6-B15C-5B929B0A2EDD}"/>
              </a:ext>
            </a:extLst>
          </p:cNvPr>
          <p:cNvGrpSpPr/>
          <p:nvPr/>
        </p:nvGrpSpPr>
        <p:grpSpPr>
          <a:xfrm>
            <a:off x="2106778" y="5842330"/>
            <a:ext cx="1896999" cy="504000"/>
            <a:chOff x="3027698" y="1615655"/>
            <a:chExt cx="2306573" cy="1383944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F49D0D0-63B3-2822-811D-A0E4B3F49FEA}"/>
                </a:ext>
              </a:extLst>
            </p:cNvPr>
            <p:cNvSpPr/>
            <p:nvPr/>
          </p:nvSpPr>
          <p:spPr>
            <a:xfrm>
              <a:off x="3027698" y="1615655"/>
              <a:ext cx="2306573" cy="1383944"/>
            </a:xfrm>
            <a:prstGeom prst="rect">
              <a:avLst/>
            </a:prstGeom>
            <a:solidFill>
              <a:srgbClr val="C5DFEF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+mn-cs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1A1D09F-E50C-3893-A137-A84C99F1EEBA}"/>
                </a:ext>
              </a:extLst>
            </p:cNvPr>
            <p:cNvSpPr txBox="1"/>
            <p:nvPr/>
          </p:nvSpPr>
          <p:spPr>
            <a:xfrm>
              <a:off x="3027698" y="1615655"/>
              <a:ext cx="2306573" cy="1383944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ter" panose="02000503000000020004" pitchFamily="2" charset="0"/>
                  <a:ea typeface="Inter" panose="02000503000000020004" pitchFamily="2" charset="0"/>
                  <a:cs typeface="+mn-cs"/>
                </a:rPr>
                <a:t>Scaling of innovative financing mechanisms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9C6B627-6F88-E9F7-4BD7-859A9A593C75}"/>
              </a:ext>
            </a:extLst>
          </p:cNvPr>
          <p:cNvGrpSpPr/>
          <p:nvPr/>
        </p:nvGrpSpPr>
        <p:grpSpPr>
          <a:xfrm>
            <a:off x="4724364" y="2163013"/>
            <a:ext cx="1896999" cy="504000"/>
            <a:chOff x="3027698" y="1615655"/>
            <a:chExt cx="2306573" cy="1383944"/>
          </a:xfrm>
          <a:solidFill>
            <a:srgbClr val="009EDB"/>
          </a:solidFill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D4CC012-AA55-7A7D-45B0-81CFB686AAE7}"/>
                </a:ext>
              </a:extLst>
            </p:cNvPr>
            <p:cNvSpPr/>
            <p:nvPr/>
          </p:nvSpPr>
          <p:spPr>
            <a:xfrm>
              <a:off x="3027698" y="1615655"/>
              <a:ext cx="2306573" cy="13839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+mn-cs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BDD0C4D-3C0B-DC1B-0E00-2963849B39BD}"/>
                </a:ext>
              </a:extLst>
            </p:cNvPr>
            <p:cNvSpPr txBox="1"/>
            <p:nvPr/>
          </p:nvSpPr>
          <p:spPr>
            <a:xfrm>
              <a:off x="3027698" y="1615655"/>
              <a:ext cx="2306573" cy="138394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ter" panose="02000503000000020004" pitchFamily="2" charset="0"/>
                  <a:ea typeface="Inter" panose="02000503000000020004" pitchFamily="2" charset="0"/>
                  <a:cs typeface="+mn-cs"/>
                </a:rPr>
                <a:t>Increase grant financing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2792B92-DA73-FB42-3BFA-2FA5FE45D851}"/>
              </a:ext>
            </a:extLst>
          </p:cNvPr>
          <p:cNvGrpSpPr/>
          <p:nvPr/>
        </p:nvGrpSpPr>
        <p:grpSpPr>
          <a:xfrm>
            <a:off x="4724367" y="2776233"/>
            <a:ext cx="1896999" cy="504000"/>
            <a:chOff x="3027698" y="1615655"/>
            <a:chExt cx="2306573" cy="1383944"/>
          </a:xfrm>
          <a:solidFill>
            <a:srgbClr val="009EDB"/>
          </a:solidFill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3E3BFE5D-6508-1AD5-8338-8AB927CB42D1}"/>
                </a:ext>
              </a:extLst>
            </p:cNvPr>
            <p:cNvSpPr/>
            <p:nvPr/>
          </p:nvSpPr>
          <p:spPr>
            <a:xfrm>
              <a:off x="3027698" y="1615655"/>
              <a:ext cx="2306573" cy="13839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+mn-cs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0EB0E19-27C9-E1A8-B372-627E81430D20}"/>
                </a:ext>
              </a:extLst>
            </p:cNvPr>
            <p:cNvSpPr txBox="1"/>
            <p:nvPr/>
          </p:nvSpPr>
          <p:spPr>
            <a:xfrm>
              <a:off x="3027698" y="1615655"/>
              <a:ext cx="2306573" cy="138394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ter" panose="02000503000000020004" pitchFamily="2" charset="0"/>
                  <a:ea typeface="Inter" panose="02000503000000020004" pitchFamily="2" charset="0"/>
                  <a:cs typeface="+mn-cs"/>
                </a:rPr>
                <a:t>Increase concessional financing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9AB996B-D9CC-AF9D-02C8-9881D6C3D523}"/>
              </a:ext>
            </a:extLst>
          </p:cNvPr>
          <p:cNvGrpSpPr/>
          <p:nvPr/>
        </p:nvGrpSpPr>
        <p:grpSpPr>
          <a:xfrm>
            <a:off x="4724366" y="3389453"/>
            <a:ext cx="1896999" cy="504000"/>
            <a:chOff x="3027698" y="1615655"/>
            <a:chExt cx="2306573" cy="1383944"/>
          </a:xfrm>
          <a:solidFill>
            <a:srgbClr val="009EDB"/>
          </a:solidFill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59D83FBA-E137-6AB0-9752-D0A5A9A84213}"/>
                </a:ext>
              </a:extLst>
            </p:cNvPr>
            <p:cNvSpPr/>
            <p:nvPr/>
          </p:nvSpPr>
          <p:spPr>
            <a:xfrm>
              <a:off x="3027698" y="1615655"/>
              <a:ext cx="2306573" cy="13839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+mn-cs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12F90E6-FEBC-A86B-3F2B-86A08818F7F1}"/>
                </a:ext>
              </a:extLst>
            </p:cNvPr>
            <p:cNvSpPr txBox="1"/>
            <p:nvPr/>
          </p:nvSpPr>
          <p:spPr>
            <a:xfrm>
              <a:off x="3027698" y="1615655"/>
              <a:ext cx="2306573" cy="138394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ter" panose="02000503000000020004" pitchFamily="2" charset="0"/>
                  <a:ea typeface="Inter" panose="02000503000000020004" pitchFamily="2" charset="0"/>
                  <a:cs typeface="+mn-cs"/>
                </a:rPr>
                <a:t>Increase non-concessional official financing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F9E4C9A-8611-FB0F-2DE6-0EF6DFFAC947}"/>
              </a:ext>
            </a:extLst>
          </p:cNvPr>
          <p:cNvGrpSpPr/>
          <p:nvPr/>
        </p:nvGrpSpPr>
        <p:grpSpPr>
          <a:xfrm>
            <a:off x="4724366" y="4002673"/>
            <a:ext cx="1896999" cy="504000"/>
            <a:chOff x="3027698" y="1615655"/>
            <a:chExt cx="2306573" cy="1383944"/>
          </a:xfrm>
          <a:solidFill>
            <a:srgbClr val="009EDB"/>
          </a:solidFill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12B5A325-162B-03A9-2FD0-B1A9C6FBE8EF}"/>
                </a:ext>
              </a:extLst>
            </p:cNvPr>
            <p:cNvSpPr/>
            <p:nvPr/>
          </p:nvSpPr>
          <p:spPr>
            <a:xfrm>
              <a:off x="3027698" y="1615655"/>
              <a:ext cx="2306573" cy="13839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+mn-cs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44002C8-5E88-2617-4AA9-D6F54308C7E0}"/>
                </a:ext>
              </a:extLst>
            </p:cNvPr>
            <p:cNvSpPr txBox="1"/>
            <p:nvPr/>
          </p:nvSpPr>
          <p:spPr>
            <a:xfrm>
              <a:off x="3027698" y="1615655"/>
              <a:ext cx="2306573" cy="138394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ter" panose="02000503000000020004" pitchFamily="2" charset="0"/>
                  <a:ea typeface="Inter" panose="02000503000000020004" pitchFamily="2" charset="0"/>
                  <a:cs typeface="+mn-cs"/>
                </a:rPr>
                <a:t>Scaling private finance</a:t>
              </a:r>
            </a:p>
          </p:txBody>
        </p:sp>
      </p:grp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6ADDC3C6-7B09-862A-0886-B5A6C28B48FC}"/>
              </a:ext>
            </a:extLst>
          </p:cNvPr>
          <p:cNvCxnSpPr>
            <a:cxnSpLocks/>
          </p:cNvCxnSpPr>
          <p:nvPr/>
        </p:nvCxnSpPr>
        <p:spPr>
          <a:xfrm>
            <a:off x="4573990" y="2163013"/>
            <a:ext cx="0" cy="2343660"/>
          </a:xfrm>
          <a:prstGeom prst="line">
            <a:avLst/>
          </a:prstGeom>
          <a:ln>
            <a:solidFill>
              <a:srgbClr val="009ED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8" name="Group 77">
            <a:extLst>
              <a:ext uri="{FF2B5EF4-FFF2-40B4-BE49-F238E27FC236}">
                <a16:creationId xmlns:a16="http://schemas.microsoft.com/office/drawing/2014/main" id="{9B1A81CE-F33C-9006-B316-C66C52266FBC}"/>
              </a:ext>
            </a:extLst>
          </p:cNvPr>
          <p:cNvGrpSpPr/>
          <p:nvPr/>
        </p:nvGrpSpPr>
        <p:grpSpPr>
          <a:xfrm>
            <a:off x="7272016" y="2169024"/>
            <a:ext cx="1896999" cy="504000"/>
            <a:chOff x="3027698" y="1615655"/>
            <a:chExt cx="2306573" cy="1383944"/>
          </a:xfrm>
          <a:solidFill>
            <a:schemeClr val="tx2">
              <a:lumMod val="25000"/>
              <a:lumOff val="75000"/>
            </a:schemeClr>
          </a:solidFill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8D9F740C-F644-1358-7DDE-F570A41A010B}"/>
                </a:ext>
              </a:extLst>
            </p:cNvPr>
            <p:cNvSpPr/>
            <p:nvPr/>
          </p:nvSpPr>
          <p:spPr>
            <a:xfrm>
              <a:off x="3027698" y="1615655"/>
              <a:ext cx="2306573" cy="13839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+mn-cs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FD83DE68-58A8-914F-8D43-9BAD9836D141}"/>
                </a:ext>
              </a:extLst>
            </p:cNvPr>
            <p:cNvSpPr txBox="1"/>
            <p:nvPr/>
          </p:nvSpPr>
          <p:spPr>
            <a:xfrm>
              <a:off x="3027698" y="1615655"/>
              <a:ext cx="2306573" cy="138394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ter" panose="02000503000000020004" pitchFamily="2" charset="0"/>
                  <a:ea typeface="Inter" panose="02000503000000020004" pitchFamily="2" charset="0"/>
                  <a:cs typeface="+mn-cs"/>
                </a:rPr>
                <a:t>Re-profile and re-schedule debt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C6E6033-3F9B-6947-1831-8534A920B04D}"/>
              </a:ext>
            </a:extLst>
          </p:cNvPr>
          <p:cNvGrpSpPr/>
          <p:nvPr/>
        </p:nvGrpSpPr>
        <p:grpSpPr>
          <a:xfrm>
            <a:off x="7272019" y="2782244"/>
            <a:ext cx="1896999" cy="504000"/>
            <a:chOff x="3027698" y="1615655"/>
            <a:chExt cx="2306573" cy="1383944"/>
          </a:xfrm>
          <a:solidFill>
            <a:schemeClr val="tx2">
              <a:lumMod val="25000"/>
              <a:lumOff val="75000"/>
            </a:schemeClr>
          </a:solidFill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2FDE7CAF-11F9-E2CF-423F-4A08D7EA5CE0}"/>
                </a:ext>
              </a:extLst>
            </p:cNvPr>
            <p:cNvSpPr/>
            <p:nvPr/>
          </p:nvSpPr>
          <p:spPr>
            <a:xfrm>
              <a:off x="3027698" y="1615655"/>
              <a:ext cx="2306573" cy="13839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+mn-cs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FB99B14E-934B-9240-7DA0-D303E1FC2542}"/>
                </a:ext>
              </a:extLst>
            </p:cNvPr>
            <p:cNvSpPr txBox="1"/>
            <p:nvPr/>
          </p:nvSpPr>
          <p:spPr>
            <a:xfrm>
              <a:off x="3027698" y="1615655"/>
              <a:ext cx="2306573" cy="138394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ter" panose="02000503000000020004" pitchFamily="2" charset="0"/>
                  <a:ea typeface="Inter" panose="02000503000000020004" pitchFamily="2" charset="0"/>
                  <a:cs typeface="+mn-cs"/>
                </a:rPr>
                <a:t>Reduce costs of non-concessional IMF lending lines</a:t>
              </a:r>
            </a:p>
          </p:txBody>
        </p:sp>
      </p:grp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EFB728B7-CBF8-F6BF-7CFF-5D8F016D3F3A}"/>
              </a:ext>
            </a:extLst>
          </p:cNvPr>
          <p:cNvCxnSpPr>
            <a:cxnSpLocks/>
          </p:cNvCxnSpPr>
          <p:nvPr/>
        </p:nvCxnSpPr>
        <p:spPr>
          <a:xfrm>
            <a:off x="7121642" y="2169024"/>
            <a:ext cx="0" cy="1151034"/>
          </a:xfrm>
          <a:prstGeom prst="line">
            <a:avLst/>
          </a:prstGeom>
          <a:ln>
            <a:solidFill>
              <a:srgbClr val="C5DFE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7" name="Group 96">
            <a:extLst>
              <a:ext uri="{FF2B5EF4-FFF2-40B4-BE49-F238E27FC236}">
                <a16:creationId xmlns:a16="http://schemas.microsoft.com/office/drawing/2014/main" id="{AB0B2C66-1103-B65C-5A33-06DA9FFB07E3}"/>
              </a:ext>
            </a:extLst>
          </p:cNvPr>
          <p:cNvGrpSpPr/>
          <p:nvPr/>
        </p:nvGrpSpPr>
        <p:grpSpPr>
          <a:xfrm>
            <a:off x="9777787" y="2162956"/>
            <a:ext cx="1896999" cy="504000"/>
            <a:chOff x="3027698" y="1615655"/>
            <a:chExt cx="2306573" cy="1383944"/>
          </a:xfrm>
          <a:solidFill>
            <a:srgbClr val="FBAF17"/>
          </a:solidFill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27D071AF-4652-F9F8-76C1-DDB81E96331C}"/>
                </a:ext>
              </a:extLst>
            </p:cNvPr>
            <p:cNvSpPr/>
            <p:nvPr/>
          </p:nvSpPr>
          <p:spPr>
            <a:xfrm>
              <a:off x="3027698" y="1615655"/>
              <a:ext cx="2306573" cy="13839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+mn-cs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A576F383-9E29-1DEE-A94D-DEEC4F076D9A}"/>
                </a:ext>
              </a:extLst>
            </p:cNvPr>
            <p:cNvSpPr txBox="1"/>
            <p:nvPr/>
          </p:nvSpPr>
          <p:spPr>
            <a:xfrm>
              <a:off x="3027698" y="1615655"/>
              <a:ext cx="2306573" cy="138394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ter" panose="02000503000000020004" pitchFamily="2" charset="0"/>
                  <a:ea typeface="Inter" panose="02000503000000020004" pitchFamily="2" charset="0"/>
                  <a:cs typeface="+mn-cs"/>
                </a:rPr>
                <a:t>Debt restructuring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CFCF540B-530D-4C11-7991-FD83D10D4D50}"/>
              </a:ext>
            </a:extLst>
          </p:cNvPr>
          <p:cNvGrpSpPr/>
          <p:nvPr/>
        </p:nvGrpSpPr>
        <p:grpSpPr>
          <a:xfrm>
            <a:off x="9777790" y="2776176"/>
            <a:ext cx="1896999" cy="504000"/>
            <a:chOff x="3027698" y="1615655"/>
            <a:chExt cx="2306573" cy="1383944"/>
          </a:xfrm>
          <a:solidFill>
            <a:srgbClr val="FBAF17"/>
          </a:solidFill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06816F3E-E76D-DE6B-8D83-BF1BB9812F7D}"/>
                </a:ext>
              </a:extLst>
            </p:cNvPr>
            <p:cNvSpPr/>
            <p:nvPr/>
          </p:nvSpPr>
          <p:spPr>
            <a:xfrm>
              <a:off x="3027698" y="1615655"/>
              <a:ext cx="2306573" cy="13839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+mn-cs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8E85172C-1B74-0180-9D5C-EDFD8BC5FED3}"/>
                </a:ext>
              </a:extLst>
            </p:cNvPr>
            <p:cNvSpPr txBox="1"/>
            <p:nvPr/>
          </p:nvSpPr>
          <p:spPr>
            <a:xfrm>
              <a:off x="3027698" y="1615655"/>
              <a:ext cx="2306573" cy="138394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ter" panose="02000503000000020004" pitchFamily="2" charset="0"/>
                  <a:ea typeface="Inter" panose="02000503000000020004" pitchFamily="2" charset="0"/>
                  <a:cs typeface="+mn-cs"/>
                </a:rPr>
                <a:t>Debt relief</a:t>
              </a:r>
            </a:p>
          </p:txBody>
        </p:sp>
      </p:grp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E8C082B5-9D6C-5EE2-C379-B0DE545777BB}"/>
              </a:ext>
            </a:extLst>
          </p:cNvPr>
          <p:cNvCxnSpPr>
            <a:cxnSpLocks/>
          </p:cNvCxnSpPr>
          <p:nvPr/>
        </p:nvCxnSpPr>
        <p:spPr>
          <a:xfrm>
            <a:off x="9627413" y="2162956"/>
            <a:ext cx="0" cy="1162686"/>
          </a:xfrm>
          <a:prstGeom prst="line">
            <a:avLst/>
          </a:prstGeom>
          <a:ln>
            <a:solidFill>
              <a:srgbClr val="FBAF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0" name="Picture 12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9DF63D26-25FE-2EFA-8095-79E07BA5AA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16" y="1359366"/>
            <a:ext cx="424070" cy="464710"/>
          </a:xfrm>
          <a:prstGeom prst="rect">
            <a:avLst/>
          </a:prstGeom>
        </p:spPr>
      </p:pic>
      <p:pic>
        <p:nvPicPr>
          <p:cNvPr id="131" name="Picture 130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16981AFB-5FC6-9726-CE7F-CC28324A84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73" y="3604721"/>
            <a:ext cx="597824" cy="597824"/>
          </a:xfrm>
          <a:prstGeom prst="rect">
            <a:avLst/>
          </a:prstGeom>
        </p:spPr>
      </p:pic>
      <p:sp>
        <p:nvSpPr>
          <p:cNvPr id="132" name="TextBox 131">
            <a:extLst>
              <a:ext uri="{FF2B5EF4-FFF2-40B4-BE49-F238E27FC236}">
                <a16:creationId xmlns:a16="http://schemas.microsoft.com/office/drawing/2014/main" id="{73C7290D-69B9-501E-E3A8-9DA9A21C8785}"/>
              </a:ext>
            </a:extLst>
          </p:cNvPr>
          <p:cNvSpPr txBox="1"/>
          <p:nvPr/>
        </p:nvSpPr>
        <p:spPr>
          <a:xfrm>
            <a:off x="128123" y="1888876"/>
            <a:ext cx="16653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SemiBold" panose="02000503000000020004" pitchFamily="2" charset="0"/>
                <a:ea typeface="Inter SemiBold" panose="02000503000000020004" pitchFamily="2" charset="0"/>
                <a:cs typeface="+mn-cs"/>
              </a:rPr>
              <a:t>Required Outcomes</a:t>
            </a:r>
            <a:endParaRPr kumimoji="0" lang="en-CH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ter SemiBold" panose="02000503000000020004" pitchFamily="2" charset="0"/>
              <a:ea typeface="Inter SemiBold" panose="02000503000000020004" pitchFamily="2" charset="0"/>
              <a:cs typeface="+mn-cs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79C34BD2-8031-ED38-13E7-990ADBDBB699}"/>
              </a:ext>
            </a:extLst>
          </p:cNvPr>
          <p:cNvSpPr txBox="1"/>
          <p:nvPr/>
        </p:nvSpPr>
        <p:spPr>
          <a:xfrm>
            <a:off x="120658" y="4287336"/>
            <a:ext cx="16653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SemiBold" panose="02000503000000020004" pitchFamily="2" charset="0"/>
                <a:ea typeface="Inter SemiBold" panose="02000503000000020004" pitchFamily="2" charset="0"/>
                <a:cs typeface="+mn-cs"/>
              </a:rPr>
              <a:t>Required Actions</a:t>
            </a:r>
            <a:endParaRPr kumimoji="0" lang="en-CH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ter SemiBold" panose="02000503000000020004" pitchFamily="2" charset="0"/>
              <a:ea typeface="Inter SemiBold" panose="02000503000000020004" pitchFamily="2" charset="0"/>
              <a:cs typeface="+mn-cs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6C577F2D-D02F-1ABF-131B-0C234CD452B7}"/>
              </a:ext>
            </a:extLst>
          </p:cNvPr>
          <p:cNvSpPr txBox="1">
            <a:spLocks/>
          </p:cNvSpPr>
          <p:nvPr/>
        </p:nvSpPr>
        <p:spPr>
          <a:xfrm>
            <a:off x="1285197" y="206525"/>
            <a:ext cx="9916045" cy="466725"/>
          </a:xfrm>
          <a:prstGeom prst="rect">
            <a:avLst/>
          </a:prstGeom>
          <a:noFill/>
        </p:spPr>
        <p:txBody>
          <a:bodyPr vert="horz" lIns="91440" tIns="45720" rIns="9144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 kern="1200">
                <a:solidFill>
                  <a:schemeClr val="tx1"/>
                </a:solidFill>
                <a:latin typeface="Inter ExtraBold" panose="02000503000000020004" pitchFamily="2" charset="0"/>
                <a:ea typeface="Inter ExtraBold" panose="02000503000000020004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Policy recommendations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2B4E22-A3EC-613D-B37B-EE92554CA8FB}"/>
              </a:ext>
            </a:extLst>
          </p:cNvPr>
          <p:cNvSpPr txBox="1"/>
          <p:nvPr/>
        </p:nvSpPr>
        <p:spPr>
          <a:xfrm>
            <a:off x="6978270" y="4683802"/>
            <a:ext cx="4839348" cy="1902398"/>
          </a:xfrm>
          <a:prstGeom prst="rect">
            <a:avLst/>
          </a:prstGeom>
          <a:solidFill>
            <a:srgbClr val="E7EAED"/>
          </a:solidFill>
        </p:spPr>
        <p:txBody>
          <a:bodyPr wrap="square" lIns="180000" tIns="180000" rIns="180000" bIns="180000" rtlCol="0">
            <a:spAutoFit/>
          </a:bodyPr>
          <a:lstStyle/>
          <a:p>
            <a:pPr algn="just"/>
            <a:r>
              <a:rPr lang="en-ZA" sz="2000" dirty="0"/>
              <a:t>136 technically feasible policy options </a:t>
            </a:r>
            <a:r>
              <a:rPr lang="en-US" sz="2000" dirty="0"/>
              <a:t>(some repeated across different outcomes) </a:t>
            </a:r>
            <a:r>
              <a:rPr lang="en-ZA" sz="2000" dirty="0"/>
              <a:t>were considered. </a:t>
            </a:r>
          </a:p>
          <a:p>
            <a:pPr algn="just"/>
            <a:r>
              <a:rPr lang="en-ZA" sz="2000" dirty="0"/>
              <a:t>Filters of political feasibility, timeliness and impact were used to identify priorities.</a:t>
            </a:r>
            <a:endParaRPr lang="LID4096" sz="2000" dirty="0"/>
          </a:p>
        </p:txBody>
      </p:sp>
    </p:spTree>
    <p:extLst>
      <p:ext uri="{BB962C8B-B14F-4D97-AF65-F5344CB8AC3E}">
        <p14:creationId xmlns:p14="http://schemas.microsoft.com/office/powerpoint/2010/main" val="52344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6C3386-3270-8E0C-F307-909003CFE81E}"/>
              </a:ext>
            </a:extLst>
          </p:cNvPr>
          <p:cNvSpPr txBox="1"/>
          <p:nvPr/>
        </p:nvSpPr>
        <p:spPr>
          <a:xfrm>
            <a:off x="3104605" y="3429000"/>
            <a:ext cx="5982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Contact: </a:t>
            </a:r>
            <a:r>
              <a:rPr lang="en-US" sz="1800" b="1" dirty="0">
                <a:solidFill>
                  <a:schemeClr val="bg1"/>
                </a:solidFill>
              </a:rPr>
              <a:t>daniela.prates@unctad.org</a:t>
            </a:r>
            <a:endParaRPr lang="en-CH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029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8CF2194-BE9C-5208-AFF1-911B97352374}"/>
              </a:ext>
            </a:extLst>
          </p:cNvPr>
          <p:cNvSpPr/>
          <p:nvPr/>
        </p:nvSpPr>
        <p:spPr>
          <a:xfrm>
            <a:off x="2639027" y="1722152"/>
            <a:ext cx="9676435" cy="679010"/>
          </a:xfrm>
          <a:prstGeom prst="rect">
            <a:avLst/>
          </a:prstGeom>
          <a:solidFill>
            <a:srgbClr val="049C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143ACF5-8131-C470-5593-2D8738CDDD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H" dirty="0"/>
              <a:t>Outline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F813D70-32C0-7BB7-4A9B-E07CB20F0F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41317" y="1792342"/>
            <a:ext cx="8125427" cy="38322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Developing countries’ Challenges </a:t>
            </a:r>
          </a:p>
          <a:p>
            <a:r>
              <a:rPr lang="en-US" dirty="0"/>
              <a:t>Developing countries’ debt vulnerabilities</a:t>
            </a:r>
          </a:p>
          <a:p>
            <a:r>
              <a:rPr lang="en-US" dirty="0"/>
              <a:t>Asymmetries </a:t>
            </a:r>
            <a:r>
              <a:rPr lang="en-CH" dirty="0"/>
              <a:t>across developing countries</a:t>
            </a:r>
          </a:p>
          <a:p>
            <a:r>
              <a:rPr lang="en-CH" dirty="0"/>
              <a:t>Policy recommendations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endParaRPr lang="en-US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86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36E89C7-DDDC-0467-96DB-15D7BBC3A6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9092" y="140143"/>
            <a:ext cx="9058292" cy="595021"/>
          </a:xfrm>
        </p:spPr>
        <p:txBody>
          <a:bodyPr/>
          <a:lstStyle/>
          <a:p>
            <a:r>
              <a:rPr lang="en-US" dirty="0"/>
              <a:t>Challenges to achieve the SDGs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CBF7232-9B26-672E-A3BE-46BC0B2F5B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5829" y="973262"/>
            <a:ext cx="6001771" cy="2485826"/>
          </a:xfrm>
        </p:spPr>
        <p:txBody>
          <a:bodyPr/>
          <a:lstStyle/>
          <a:p>
            <a:pPr algn="just"/>
            <a:r>
              <a:rPr lang="en-US" sz="1800" dirty="0"/>
              <a:t>Cascading crises have reversed progress on the SDGs</a:t>
            </a:r>
            <a:r>
              <a:rPr lang="en-US" sz="2000" dirty="0"/>
              <a:t>: </a:t>
            </a:r>
            <a:r>
              <a:rPr lang="en-US" sz="1800" dirty="0"/>
              <a:t>at the mid-way point of the 2030 Agenda progress on the SDGs remains behind schedule. </a:t>
            </a:r>
          </a:p>
          <a:p>
            <a:pPr algn="just"/>
            <a:endParaRPr lang="en-US" sz="200" dirty="0"/>
          </a:p>
          <a:p>
            <a:pPr algn="just"/>
            <a:r>
              <a:rPr lang="en-US" sz="1800" dirty="0"/>
              <a:t>The current global outlook featured by has increased the challenges to achieve sustainable development with external debt sustainability by 2030 </a:t>
            </a:r>
          </a:p>
          <a:p>
            <a:pPr marL="0" indent="0" algn="just">
              <a:buNone/>
            </a:pPr>
            <a:endParaRPr lang="en-US" sz="1800" dirty="0"/>
          </a:p>
          <a:p>
            <a:pPr algn="just"/>
            <a:endParaRPr lang="en-US"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22DCC8-E73F-9CE9-6EF6-7B92E332B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838" y="1008446"/>
            <a:ext cx="4661274" cy="29252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60B455-495C-1BE7-F8D3-FB7B6FF9A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1265" y="3933665"/>
            <a:ext cx="2851385" cy="2165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60363C-CC15-2309-5864-0C3EC860ED42}"/>
              </a:ext>
            </a:extLst>
          </p:cNvPr>
          <p:cNvSpPr txBox="1"/>
          <p:nvPr/>
        </p:nvSpPr>
        <p:spPr>
          <a:xfrm>
            <a:off x="6330568" y="6183012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accent2"/>
                </a:solidFill>
              </a:rPr>
              <a:t>Only 15% are due to be met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98106E-B85C-D676-13A3-9434BA1BC196}"/>
              </a:ext>
            </a:extLst>
          </p:cNvPr>
          <p:cNvSpPr txBox="1"/>
          <p:nvPr/>
        </p:nvSpPr>
        <p:spPr>
          <a:xfrm>
            <a:off x="744888" y="3429000"/>
            <a:ext cx="53585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just"/>
            <a:r>
              <a:rPr lang="en-GB" sz="1800" dirty="0">
                <a:solidFill>
                  <a:schemeClr val="accent2"/>
                </a:solidFill>
              </a:rPr>
              <a:t>Major policy shifts and escalating geopolitical tensions undermining the multilateral trading system, tightening global financial conditions, and straining official development assistance</a:t>
            </a:r>
            <a:endParaRPr lang="en-US" sz="1800" dirty="0">
              <a:solidFill>
                <a:schemeClr val="accent2"/>
              </a:solidFill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AE04EEF0-F8C2-826B-9AD5-D2CA0BCEFFC0}"/>
              </a:ext>
            </a:extLst>
          </p:cNvPr>
          <p:cNvSpPr/>
          <p:nvPr/>
        </p:nvSpPr>
        <p:spPr>
          <a:xfrm>
            <a:off x="1386673" y="4712677"/>
            <a:ext cx="371789" cy="502418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8D764CCD-87F5-B9AF-C055-6AA07E5CE58C}"/>
              </a:ext>
            </a:extLst>
          </p:cNvPr>
          <p:cNvSpPr/>
          <p:nvPr/>
        </p:nvSpPr>
        <p:spPr>
          <a:xfrm>
            <a:off x="4694260" y="4694256"/>
            <a:ext cx="371789" cy="502418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BA4D19-3ECC-8F1C-64A4-B18BAAA3E400}"/>
              </a:ext>
            </a:extLst>
          </p:cNvPr>
          <p:cNvSpPr txBox="1"/>
          <p:nvPr/>
        </p:nvSpPr>
        <p:spPr>
          <a:xfrm>
            <a:off x="882851" y="5083829"/>
            <a:ext cx="1562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/>
          </a:p>
          <a:p>
            <a:pPr algn="ctr"/>
            <a:r>
              <a:rPr lang="en-US" sz="1600" dirty="0"/>
              <a:t>Exports and gov. revenues</a:t>
            </a:r>
            <a:endParaRPr lang="en-CH" sz="1600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84C5E65-74A4-97C0-2A56-35348BA22FDB}"/>
              </a:ext>
            </a:extLst>
          </p:cNvPr>
          <p:cNvCxnSpPr/>
          <p:nvPr/>
        </p:nvCxnSpPr>
        <p:spPr>
          <a:xfrm>
            <a:off x="766295" y="5395964"/>
            <a:ext cx="0" cy="351693"/>
          </a:xfrm>
          <a:prstGeom prst="straightConnector1">
            <a:avLst/>
          </a:prstGeom>
          <a:ln w="254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4CC42D9-CAEB-2696-95DD-A9738B8768F1}"/>
              </a:ext>
            </a:extLst>
          </p:cNvPr>
          <p:cNvCxnSpPr>
            <a:cxnSpLocks/>
          </p:cNvCxnSpPr>
          <p:nvPr/>
        </p:nvCxnSpPr>
        <p:spPr>
          <a:xfrm flipV="1">
            <a:off x="4033692" y="5388154"/>
            <a:ext cx="0" cy="391320"/>
          </a:xfrm>
          <a:prstGeom prst="straightConnector1">
            <a:avLst/>
          </a:prstGeom>
          <a:ln w="254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CD8EDC1-4868-45BF-316E-9DBE278E8F1C}"/>
              </a:ext>
            </a:extLst>
          </p:cNvPr>
          <p:cNvSpPr txBox="1"/>
          <p:nvPr/>
        </p:nvSpPr>
        <p:spPr>
          <a:xfrm>
            <a:off x="4181100" y="5378325"/>
            <a:ext cx="19312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orrowing costs 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46131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8CF2194-BE9C-5208-AFF1-911B97352374}"/>
              </a:ext>
            </a:extLst>
          </p:cNvPr>
          <p:cNvSpPr/>
          <p:nvPr/>
        </p:nvSpPr>
        <p:spPr>
          <a:xfrm>
            <a:off x="2639027" y="2401162"/>
            <a:ext cx="9552973" cy="679010"/>
          </a:xfrm>
          <a:prstGeom prst="rect">
            <a:avLst/>
          </a:prstGeom>
          <a:solidFill>
            <a:srgbClr val="049C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143ACF5-8131-C470-5593-2D8738CDDD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H" dirty="0"/>
              <a:t>Outline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F813D70-32C0-7BB7-4A9B-E07CB20F0F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41317" y="1792342"/>
            <a:ext cx="8125427" cy="3832225"/>
          </a:xfrm>
        </p:spPr>
        <p:txBody>
          <a:bodyPr/>
          <a:lstStyle/>
          <a:p>
            <a:r>
              <a:rPr lang="en-US" dirty="0"/>
              <a:t>Developing countries’ Challenges </a:t>
            </a:r>
          </a:p>
          <a:p>
            <a:r>
              <a:rPr lang="en-US" dirty="0">
                <a:solidFill>
                  <a:schemeClr val="bg1"/>
                </a:solidFill>
              </a:rPr>
              <a:t>Developing countries’ debt vulnerabilities</a:t>
            </a:r>
          </a:p>
          <a:p>
            <a:r>
              <a:rPr lang="en-US" dirty="0"/>
              <a:t>Asymmetries </a:t>
            </a:r>
            <a:r>
              <a:rPr lang="en-CH" dirty="0"/>
              <a:t>across developing countries</a:t>
            </a:r>
          </a:p>
          <a:p>
            <a:r>
              <a:rPr lang="en-CH" dirty="0"/>
              <a:t>Policy recommendations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endParaRPr lang="en-US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70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49A362-F70E-BD20-13F5-EA54BB9645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13905" y="378049"/>
            <a:ext cx="9058292" cy="453002"/>
          </a:xfrm>
        </p:spPr>
        <p:txBody>
          <a:bodyPr/>
          <a:lstStyle/>
          <a:p>
            <a:r>
              <a:rPr lang="en-US" sz="2800"/>
              <a:t>Growth in external debt stocks has stagnated…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8962CD2-E1AB-9CAD-F411-2DA1505BE156}"/>
              </a:ext>
            </a:extLst>
          </p:cNvPr>
          <p:cNvGrpSpPr/>
          <p:nvPr/>
        </p:nvGrpSpPr>
        <p:grpSpPr>
          <a:xfrm>
            <a:off x="813916" y="1155560"/>
            <a:ext cx="10092728" cy="5245240"/>
            <a:chOff x="1096963" y="1178297"/>
            <a:chExt cx="9964189" cy="463812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53A1878-8170-DC11-A9D3-C12250CBFFB5}"/>
                </a:ext>
              </a:extLst>
            </p:cNvPr>
            <p:cNvGrpSpPr/>
            <p:nvPr/>
          </p:nvGrpSpPr>
          <p:grpSpPr>
            <a:xfrm>
              <a:off x="1096963" y="1195120"/>
              <a:ext cx="9964189" cy="4621303"/>
              <a:chOff x="1096963" y="1195120"/>
              <a:chExt cx="9964189" cy="4621303"/>
            </a:xfrm>
          </p:grpSpPr>
          <p:graphicFrame>
            <p:nvGraphicFramePr>
              <p:cNvPr id="7" name="Chart 6">
                <a:extLst>
                  <a:ext uri="{FF2B5EF4-FFF2-40B4-BE49-F238E27FC236}">
                    <a16:creationId xmlns:a16="http://schemas.microsoft.com/office/drawing/2014/main" id="{BCAE70DE-5608-E1E0-B8BD-AF35E33FCD9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35600304"/>
                  </p:ext>
                </p:extLst>
              </p:nvPr>
            </p:nvGraphicFramePr>
            <p:xfrm>
              <a:off x="1096963" y="1297920"/>
              <a:ext cx="9964189" cy="451850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10" name="Text Placeholder 1">
                <a:extLst>
                  <a:ext uri="{FF2B5EF4-FFF2-40B4-BE49-F238E27FC236}">
                    <a16:creationId xmlns:a16="http://schemas.microsoft.com/office/drawing/2014/main" id="{8371D13E-D388-C08C-9763-5A636FF13F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82764" y="1195120"/>
                <a:ext cx="7532686" cy="262478"/>
              </a:xfrm>
              <a:prstGeom prst="rect">
                <a:avLst/>
              </a:prstGeom>
              <a:noFill/>
            </p:spPr>
            <p:txBody>
              <a:bodyPr vert="horz" lIns="91440" tIns="45720" rIns="91440" bIns="0" rtlCol="0" anchor="b" anchorCtr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3600" b="1" i="0" kern="1200">
                    <a:solidFill>
                      <a:schemeClr val="tx1"/>
                    </a:solidFill>
                    <a:latin typeface="Inter ExtraBold" panose="02000503000000020004" pitchFamily="2" charset="0"/>
                    <a:ea typeface="Inter ExtraBold" panose="02000503000000020004" pitchFamily="2" charset="0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800" dirty="0">
                    <a:latin typeface="Inter SemiBold" panose="02000503000000020004" pitchFamily="2" charset="0"/>
                    <a:ea typeface="Inter SemiBold" panose="02000503000000020004" pitchFamily="2" charset="0"/>
                  </a:rPr>
                  <a:t>PPG, PNG, and short-term external debt in developing countries</a:t>
                </a:r>
              </a:p>
            </p:txBody>
          </p:sp>
        </p:grp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9B9F2FD8-5662-CFAA-DD95-C7AE2CA7D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1494139" y="1185798"/>
              <a:ext cx="296126" cy="281123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3057066-B77D-F6E0-960C-B0483DC3DA26}"/>
              </a:ext>
            </a:extLst>
          </p:cNvPr>
          <p:cNvSpPr txBox="1"/>
          <p:nvPr/>
        </p:nvSpPr>
        <p:spPr>
          <a:xfrm>
            <a:off x="1056305" y="6510758"/>
            <a:ext cx="9173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200" dirty="0"/>
              <a:t>Source: UNCTAD secretariat calculations based on WB/IDS and national sources.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ED835B-4778-640D-58B3-6A932D1C7AF2}"/>
              </a:ext>
            </a:extLst>
          </p:cNvPr>
          <p:cNvSpPr txBox="1"/>
          <p:nvPr/>
        </p:nvSpPr>
        <p:spPr>
          <a:xfrm>
            <a:off x="9606224" y="5374602"/>
            <a:ext cx="13004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1">
                    <a:lumMod val="75000"/>
                  </a:schemeClr>
                </a:solidFill>
              </a:rPr>
              <a:t>Estimate</a:t>
            </a:r>
            <a:endParaRPr lang="en-CH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9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0000000-0008-0000-0000-00001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2179738"/>
              </p:ext>
            </p:extLst>
          </p:nvPr>
        </p:nvGraphicFramePr>
        <p:xfrm>
          <a:off x="5323175" y="2072646"/>
          <a:ext cx="6377413" cy="4209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C2CBD6-F5D5-4206-04DF-0F0DF49098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External solvency</a:t>
            </a:r>
            <a:endParaRPr lang="en-CH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DD6D28-6489-B268-05BE-47C2F01E6C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394" y="3291204"/>
            <a:ext cx="3983517" cy="2243786"/>
          </a:xfrm>
        </p:spPr>
        <p:txBody>
          <a:bodyPr/>
          <a:lstStyle/>
          <a:p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2023-2024 (excluding China):</a:t>
            </a:r>
          </a:p>
          <a:p>
            <a:r>
              <a:rPr lang="en-US" sz="2800" dirty="0"/>
              <a:t>External debt service: +1%</a:t>
            </a:r>
          </a:p>
          <a:p>
            <a:r>
              <a:rPr lang="en-US" sz="2800" dirty="0"/>
              <a:t>Exports: +5%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F7F756-234D-3D02-74D0-DA936F643A17}"/>
              </a:ext>
            </a:extLst>
          </p:cNvPr>
          <p:cNvGrpSpPr/>
          <p:nvPr/>
        </p:nvGrpSpPr>
        <p:grpSpPr>
          <a:xfrm>
            <a:off x="5626109" y="1198260"/>
            <a:ext cx="5557941" cy="461665"/>
            <a:chOff x="6194512" y="2794757"/>
            <a:chExt cx="5557941" cy="461665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405E03E6-DBE3-17C1-CEA6-A9309D6EFA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6194512" y="2841235"/>
              <a:ext cx="260621" cy="26062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EF4FD7E-B271-E366-AAA6-648752C9BFB1}"/>
                </a:ext>
              </a:extLst>
            </p:cNvPr>
            <p:cNvSpPr txBox="1"/>
            <p:nvPr/>
          </p:nvSpPr>
          <p:spPr>
            <a:xfrm>
              <a:off x="6455133" y="2794757"/>
              <a:ext cx="52973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External Debt Service/Exports (%)</a:t>
              </a:r>
              <a:endParaRPr lang="en-CH" sz="2400" b="1" dirty="0"/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0D4E8CC-4050-BBDF-1A46-CF1582627D4A}"/>
              </a:ext>
            </a:extLst>
          </p:cNvPr>
          <p:cNvCxnSpPr>
            <a:cxnSpLocks/>
          </p:cNvCxnSpPr>
          <p:nvPr/>
        </p:nvCxnSpPr>
        <p:spPr>
          <a:xfrm>
            <a:off x="9650032" y="2348248"/>
            <a:ext cx="0" cy="33298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9A06056-8B15-B762-6234-F4EC55116A2F}"/>
              </a:ext>
            </a:extLst>
          </p:cNvPr>
          <p:cNvSpPr txBox="1"/>
          <p:nvPr/>
        </p:nvSpPr>
        <p:spPr>
          <a:xfrm>
            <a:off x="8851882" y="1768855"/>
            <a:ext cx="1303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COVID-19 crisis</a:t>
            </a:r>
            <a:endParaRPr lang="en-CH" sz="1400" b="1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B522975-0458-D461-57A9-2364FEF10C4A}"/>
              </a:ext>
            </a:extLst>
          </p:cNvPr>
          <p:cNvGrpSpPr/>
          <p:nvPr/>
        </p:nvGrpSpPr>
        <p:grpSpPr>
          <a:xfrm>
            <a:off x="1094258" y="1445692"/>
            <a:ext cx="3663843" cy="1225723"/>
            <a:chOff x="7497796" y="4147133"/>
            <a:chExt cx="3365153" cy="127367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DCA0F3E-FB9E-30B1-A504-241A59657AC7}"/>
                </a:ext>
              </a:extLst>
            </p:cNvPr>
            <p:cNvSpPr txBox="1"/>
            <p:nvPr/>
          </p:nvSpPr>
          <p:spPr>
            <a:xfrm>
              <a:off x="9266545" y="4813156"/>
              <a:ext cx="1596404" cy="60765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CH" sz="1600" dirty="0"/>
                <a:t>1953 London Agreement</a:t>
              </a:r>
              <a:r>
                <a:rPr lang="en-US" sz="1600" dirty="0"/>
                <a:t>: 5%</a:t>
              </a:r>
              <a:r>
                <a:rPr lang="en-CH" sz="1600" dirty="0"/>
                <a:t>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AA65B90-56EB-3B08-ADF5-9DC16BE5287E}"/>
                </a:ext>
              </a:extLst>
            </p:cNvPr>
            <p:cNvSpPr txBox="1"/>
            <p:nvPr/>
          </p:nvSpPr>
          <p:spPr>
            <a:xfrm>
              <a:off x="9266545" y="4147133"/>
              <a:ext cx="1596404" cy="60765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CH" sz="1600" dirty="0"/>
                <a:t>LIC-DSF</a:t>
              </a:r>
            </a:p>
            <a:p>
              <a:r>
                <a:rPr lang="en-CH" sz="1600" dirty="0"/>
                <a:t>10% to 20%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AE40FBD-654C-D9DF-5EEA-094A7EC077A7}"/>
                </a:ext>
              </a:extLst>
            </p:cNvPr>
            <p:cNvSpPr txBox="1"/>
            <p:nvPr/>
          </p:nvSpPr>
          <p:spPr>
            <a:xfrm>
              <a:off x="7497796" y="4418978"/>
              <a:ext cx="1596404" cy="67161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H" b="1" dirty="0"/>
                <a:t>Debt burden thresholds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E5470CF-2255-3653-A6FE-CE4B1AB453BC}"/>
              </a:ext>
            </a:extLst>
          </p:cNvPr>
          <p:cNvSpPr txBox="1"/>
          <p:nvPr/>
        </p:nvSpPr>
        <p:spPr>
          <a:xfrm>
            <a:off x="5338726" y="6221122"/>
            <a:ext cx="62841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1200" dirty="0"/>
              <a:t>Source: UNCTAD secretariat calculations based on WB</a:t>
            </a:r>
            <a:r>
              <a:rPr lang="en-US" sz="1200" dirty="0"/>
              <a:t> </a:t>
            </a:r>
            <a:r>
              <a:rPr lang="en-CH" sz="1200" dirty="0"/>
              <a:t>ID</a:t>
            </a:r>
            <a:r>
              <a:rPr lang="en-US" sz="1200" dirty="0"/>
              <a:t>S;</a:t>
            </a:r>
            <a:r>
              <a:rPr lang="en-US" altLang="zh-CN" sz="1200" dirty="0"/>
              <a:t> Figures for 2024 are UNCTAD secretariat estimates.</a:t>
            </a:r>
            <a:endParaRPr lang="LID4096" sz="1200" dirty="0"/>
          </a:p>
        </p:txBody>
      </p:sp>
    </p:spTree>
    <p:extLst>
      <p:ext uri="{BB962C8B-B14F-4D97-AF65-F5344CB8AC3E}">
        <p14:creationId xmlns:p14="http://schemas.microsoft.com/office/powerpoint/2010/main" val="1410253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21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5000380"/>
              </p:ext>
            </p:extLst>
          </p:nvPr>
        </p:nvGraphicFramePr>
        <p:xfrm>
          <a:off x="5228907" y="2106769"/>
          <a:ext cx="6284166" cy="3773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C2CBD6-F5D5-4206-04DF-0F0DF49098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Public sector’s external solvency</a:t>
            </a:r>
            <a:endParaRPr lang="en-CH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DD6D28-6489-B268-05BE-47C2F01E6C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8927" y="1995535"/>
            <a:ext cx="3989326" cy="3009601"/>
          </a:xfrm>
        </p:spPr>
        <p:txBody>
          <a:bodyPr/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2023-2024:</a:t>
            </a:r>
          </a:p>
          <a:p>
            <a:r>
              <a:rPr lang="en-US" sz="2800" dirty="0"/>
              <a:t>PPG debt service: +25%</a:t>
            </a:r>
          </a:p>
          <a:p>
            <a:r>
              <a:rPr lang="en-US" sz="2800" dirty="0"/>
              <a:t>Gov. rev: + 4%</a:t>
            </a:r>
          </a:p>
          <a:p>
            <a:endParaRPr lang="en-CH" sz="28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F7F756-234D-3D02-74D0-DA936F643A17}"/>
              </a:ext>
            </a:extLst>
          </p:cNvPr>
          <p:cNvGrpSpPr/>
          <p:nvPr/>
        </p:nvGrpSpPr>
        <p:grpSpPr>
          <a:xfrm>
            <a:off x="5195846" y="1323204"/>
            <a:ext cx="6317226" cy="369332"/>
            <a:chOff x="6059793" y="2584057"/>
            <a:chExt cx="5956453" cy="369332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405E03E6-DBE3-17C1-CEA6-A9309D6EFA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6059793" y="2655495"/>
              <a:ext cx="260621" cy="26062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EF4FD7E-B271-E366-AAA6-648752C9BFB1}"/>
                </a:ext>
              </a:extLst>
            </p:cNvPr>
            <p:cNvSpPr txBox="1"/>
            <p:nvPr/>
          </p:nvSpPr>
          <p:spPr>
            <a:xfrm>
              <a:off x="6437306" y="2584057"/>
              <a:ext cx="5578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PPG Debt Service/Government Revenue (USD, %)</a:t>
              </a:r>
              <a:endParaRPr lang="en-CH" b="1" dirty="0"/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0D4E8CC-4050-BBDF-1A46-CF1582627D4A}"/>
              </a:ext>
            </a:extLst>
          </p:cNvPr>
          <p:cNvCxnSpPr>
            <a:cxnSpLocks/>
          </p:cNvCxnSpPr>
          <p:nvPr/>
        </p:nvCxnSpPr>
        <p:spPr>
          <a:xfrm>
            <a:off x="9469480" y="2580856"/>
            <a:ext cx="0" cy="27266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9A06056-8B15-B762-6234-F4EC55116A2F}"/>
              </a:ext>
            </a:extLst>
          </p:cNvPr>
          <p:cNvSpPr txBox="1"/>
          <p:nvPr/>
        </p:nvSpPr>
        <p:spPr>
          <a:xfrm>
            <a:off x="8851882" y="1995535"/>
            <a:ext cx="1303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COVID-19 </a:t>
            </a:r>
            <a:r>
              <a:rPr lang="en-US" sz="1400" b="1" dirty="0" err="1"/>
              <a:t>crisIs</a:t>
            </a:r>
            <a:endParaRPr lang="en-CH" sz="1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C7CF24-2EF5-D0A6-864A-865022BE20DC}"/>
              </a:ext>
            </a:extLst>
          </p:cNvPr>
          <p:cNvSpPr txBox="1"/>
          <p:nvPr/>
        </p:nvSpPr>
        <p:spPr>
          <a:xfrm>
            <a:off x="5228907" y="6113135"/>
            <a:ext cx="62841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1200" dirty="0"/>
              <a:t>Source: UNCTAD secretariat calculations based on WB</a:t>
            </a:r>
            <a:r>
              <a:rPr lang="en-US" sz="1200" dirty="0"/>
              <a:t> </a:t>
            </a:r>
            <a:r>
              <a:rPr lang="en-CH" sz="1200" dirty="0"/>
              <a:t>ID</a:t>
            </a:r>
            <a:r>
              <a:rPr lang="en-US" sz="1200" dirty="0"/>
              <a:t>S;</a:t>
            </a:r>
            <a:r>
              <a:rPr lang="en-US" altLang="zh-CN" sz="1200" dirty="0"/>
              <a:t> Figures for 2024 are UNCTAD secretariat estimates.</a:t>
            </a:r>
            <a:endParaRPr lang="LID4096" sz="1200" dirty="0"/>
          </a:p>
        </p:txBody>
      </p:sp>
    </p:spTree>
    <p:extLst>
      <p:ext uri="{BB962C8B-B14F-4D97-AF65-F5344CB8AC3E}">
        <p14:creationId xmlns:p14="http://schemas.microsoft.com/office/powerpoint/2010/main" val="3235255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8CF2194-BE9C-5208-AFF1-911B97352374}"/>
              </a:ext>
            </a:extLst>
          </p:cNvPr>
          <p:cNvSpPr/>
          <p:nvPr/>
        </p:nvSpPr>
        <p:spPr>
          <a:xfrm>
            <a:off x="2642887" y="3089495"/>
            <a:ext cx="9676435" cy="679010"/>
          </a:xfrm>
          <a:prstGeom prst="rect">
            <a:avLst/>
          </a:prstGeom>
          <a:solidFill>
            <a:srgbClr val="049C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143ACF5-8131-C470-5593-2D8738CDDD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H" dirty="0"/>
              <a:t>Outline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F813D70-32C0-7BB7-4A9B-E07CB20F0F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41317" y="1792342"/>
            <a:ext cx="8125427" cy="3832225"/>
          </a:xfrm>
        </p:spPr>
        <p:txBody>
          <a:bodyPr/>
          <a:lstStyle/>
          <a:p>
            <a:r>
              <a:rPr lang="en-US" dirty="0"/>
              <a:t>Developing countries’ Challenges </a:t>
            </a:r>
          </a:p>
          <a:p>
            <a:r>
              <a:rPr lang="en-US" dirty="0"/>
              <a:t>Developing countries’ debt vulnerabilities</a:t>
            </a:r>
          </a:p>
          <a:p>
            <a:r>
              <a:rPr lang="en-US" dirty="0">
                <a:solidFill>
                  <a:schemeClr val="bg1"/>
                </a:solidFill>
              </a:rPr>
              <a:t>Asymmetries </a:t>
            </a:r>
            <a:r>
              <a:rPr lang="en-CH" dirty="0">
                <a:solidFill>
                  <a:schemeClr val="bg1"/>
                </a:solidFill>
              </a:rPr>
              <a:t>across developing regions</a:t>
            </a:r>
          </a:p>
          <a:p>
            <a:r>
              <a:rPr lang="en-CH" dirty="0"/>
              <a:t>Policy recommendations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endParaRPr lang="en-US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16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5283A54-EC95-648D-E126-6F402B79F7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7671708"/>
              </p:ext>
            </p:extLst>
          </p:nvPr>
        </p:nvGraphicFramePr>
        <p:xfrm>
          <a:off x="1804294" y="1818399"/>
          <a:ext cx="10002695" cy="4643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017604-61C8-B6CC-CAF5-2E560D1F02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5669" y="98651"/>
            <a:ext cx="9058292" cy="595021"/>
          </a:xfrm>
        </p:spPr>
        <p:txBody>
          <a:bodyPr/>
          <a:lstStyle/>
          <a:p>
            <a:r>
              <a:rPr lang="en-US" sz="3600" dirty="0"/>
              <a:t>Developing regions</a:t>
            </a:r>
            <a:endParaRPr lang="en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B50926-3447-9057-6F79-67A51EF490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7933" y="852464"/>
            <a:ext cx="10528980" cy="503072"/>
          </a:xfrm>
        </p:spPr>
        <p:txBody>
          <a:bodyPr/>
          <a:lstStyle/>
          <a:p>
            <a:r>
              <a:rPr lang="en-US" sz="2000" dirty="0"/>
              <a:t>South Asia and LAC with higher levels, but increase in SSA and MENA: Debt service outgre</a:t>
            </a:r>
            <a:r>
              <a:rPr lang="en-US" dirty="0"/>
              <a:t>w exports</a:t>
            </a:r>
            <a:endParaRPr lang="en-CH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872F63B-2DC5-8924-0F82-8CE55BB5C727}"/>
              </a:ext>
            </a:extLst>
          </p:cNvPr>
          <p:cNvGrpSpPr/>
          <p:nvPr/>
        </p:nvGrpSpPr>
        <p:grpSpPr>
          <a:xfrm>
            <a:off x="1966401" y="1514329"/>
            <a:ext cx="5158033" cy="369332"/>
            <a:chOff x="6194512" y="2794757"/>
            <a:chExt cx="5158033" cy="369332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8FA814EE-C51F-AC23-4C7E-EE321F21B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6194512" y="2841235"/>
              <a:ext cx="260621" cy="26062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CC3F96B-28BF-3723-DEED-D4E9A10F78AD}"/>
                </a:ext>
              </a:extLst>
            </p:cNvPr>
            <p:cNvSpPr txBox="1"/>
            <p:nvPr/>
          </p:nvSpPr>
          <p:spPr>
            <a:xfrm>
              <a:off x="6455133" y="2794757"/>
              <a:ext cx="4897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External Debt Service/Export Revenue (%)</a:t>
              </a:r>
              <a:endParaRPr lang="en-CH" b="1" dirty="0"/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09054C8-D057-6DA0-B938-8BA6C237D73C}"/>
              </a:ext>
            </a:extLst>
          </p:cNvPr>
          <p:cNvCxnSpPr>
            <a:cxnSpLocks/>
          </p:cNvCxnSpPr>
          <p:nvPr/>
        </p:nvCxnSpPr>
        <p:spPr>
          <a:xfrm>
            <a:off x="8139527" y="2448180"/>
            <a:ext cx="0" cy="36428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D2F826C-51E6-DB02-0711-881A9CDBFCA3}"/>
              </a:ext>
            </a:extLst>
          </p:cNvPr>
          <p:cNvSpPr txBox="1"/>
          <p:nvPr/>
        </p:nvSpPr>
        <p:spPr>
          <a:xfrm>
            <a:off x="7487840" y="1815751"/>
            <a:ext cx="1303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COVID-19 </a:t>
            </a:r>
            <a:r>
              <a:rPr lang="en-US" sz="1400" b="1" dirty="0" err="1"/>
              <a:t>crisIs</a:t>
            </a:r>
            <a:endParaRPr lang="en-CH" sz="1400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5A906A0-9ABC-2C0B-05B4-C8E9109EDFDA}"/>
              </a:ext>
            </a:extLst>
          </p:cNvPr>
          <p:cNvSpPr/>
          <p:nvPr/>
        </p:nvSpPr>
        <p:spPr>
          <a:xfrm rot="1125700">
            <a:off x="9080325" y="3965622"/>
            <a:ext cx="397723" cy="753627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EBDEB6-3C8A-A4C6-5ED7-A32D02EECB58}"/>
              </a:ext>
            </a:extLst>
          </p:cNvPr>
          <p:cNvSpPr txBox="1"/>
          <p:nvPr/>
        </p:nvSpPr>
        <p:spPr>
          <a:xfrm>
            <a:off x="1804294" y="6548875"/>
            <a:ext cx="107899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ID4096" sz="1200" i="1" dirty="0"/>
              <a:t>Source: </a:t>
            </a:r>
            <a:r>
              <a:rPr lang="en-US" sz="1200" dirty="0"/>
              <a:t>UNCTAD </a:t>
            </a:r>
            <a:r>
              <a:rPr lang="LID4096" sz="1200" dirty="0"/>
              <a:t>secretariat calculations based on World Bank, IMF database and national sources.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EF939BB-C2A2-2CDA-E7AD-3F8B509C3759}"/>
              </a:ext>
            </a:extLst>
          </p:cNvPr>
          <p:cNvSpPr/>
          <p:nvPr/>
        </p:nvSpPr>
        <p:spPr>
          <a:xfrm rot="2440074">
            <a:off x="8959201" y="4670977"/>
            <a:ext cx="397182" cy="86010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212799677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UNCTAD 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EDB"/>
      </a:accent1>
      <a:accent2>
        <a:srgbClr val="FCC30B"/>
      </a:accent2>
      <a:accent3>
        <a:srgbClr val="D8D8D8"/>
      </a:accent3>
      <a:accent4>
        <a:srgbClr val="FD6925"/>
      </a:accent4>
      <a:accent5>
        <a:srgbClr val="56C02B"/>
      </a:accent5>
      <a:accent6>
        <a:srgbClr val="DD1367"/>
      </a:accent6>
      <a:hlink>
        <a:srgbClr val="009EDB"/>
      </a:hlink>
      <a:folHlink>
        <a:srgbClr val="9CC3E5"/>
      </a:folHlink>
    </a:clrScheme>
    <a:fontScheme name="Custom 2">
      <a:majorFont>
        <a:latin typeface="HelveticaNeueLT Std Med"/>
        <a:ea typeface=""/>
        <a:cs typeface=""/>
      </a:majorFont>
      <a:minorFont>
        <a:latin typeface="HelveticaNeueLT Std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SEPARATION">
  <a:themeElements>
    <a:clrScheme name="UNCTAD 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EDB"/>
      </a:accent1>
      <a:accent2>
        <a:srgbClr val="FCC30B"/>
      </a:accent2>
      <a:accent3>
        <a:srgbClr val="D8D8D8"/>
      </a:accent3>
      <a:accent4>
        <a:srgbClr val="FD6925"/>
      </a:accent4>
      <a:accent5>
        <a:srgbClr val="56C02B"/>
      </a:accent5>
      <a:accent6>
        <a:srgbClr val="DD1367"/>
      </a:accent6>
      <a:hlink>
        <a:srgbClr val="009EDB"/>
      </a:hlink>
      <a:folHlink>
        <a:srgbClr val="9CC3E5"/>
      </a:folHlink>
    </a:clrScheme>
    <a:fontScheme name="Custom 2">
      <a:majorFont>
        <a:latin typeface="HelveticaNeueLT Std Med"/>
        <a:ea typeface=""/>
        <a:cs typeface=""/>
      </a:majorFont>
      <a:minorFont>
        <a:latin typeface="HelveticaNeueLT Std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NSIDE">
  <a:themeElements>
    <a:clrScheme name="UNCTAD 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EDB"/>
      </a:accent1>
      <a:accent2>
        <a:srgbClr val="FCC30B"/>
      </a:accent2>
      <a:accent3>
        <a:srgbClr val="D8D8D8"/>
      </a:accent3>
      <a:accent4>
        <a:srgbClr val="FD6925"/>
      </a:accent4>
      <a:accent5>
        <a:srgbClr val="56C02B"/>
      </a:accent5>
      <a:accent6>
        <a:srgbClr val="DD1367"/>
      </a:accent6>
      <a:hlink>
        <a:srgbClr val="009EDB"/>
      </a:hlink>
      <a:folHlink>
        <a:srgbClr val="9CC3E5"/>
      </a:folHlink>
    </a:clrScheme>
    <a:fontScheme name="Custom 3">
      <a:majorFont>
        <a:latin typeface="HelveticaNeueLT Std Med Cn"/>
        <a:ea typeface=""/>
        <a:cs typeface=""/>
      </a:majorFont>
      <a:minorFont>
        <a:latin typeface="HelveticaNeueLT Std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NUMBERS">
  <a:themeElements>
    <a:clrScheme name="UNCTAD 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EDB"/>
      </a:accent1>
      <a:accent2>
        <a:srgbClr val="FCC30B"/>
      </a:accent2>
      <a:accent3>
        <a:srgbClr val="D8D8D8"/>
      </a:accent3>
      <a:accent4>
        <a:srgbClr val="FD6925"/>
      </a:accent4>
      <a:accent5>
        <a:srgbClr val="56C02B"/>
      </a:accent5>
      <a:accent6>
        <a:srgbClr val="DD1367"/>
      </a:accent6>
      <a:hlink>
        <a:srgbClr val="009EDB"/>
      </a:hlink>
      <a:folHlink>
        <a:srgbClr val="9CC3E5"/>
      </a:folHlink>
    </a:clrScheme>
    <a:fontScheme name="Custom 2">
      <a:majorFont>
        <a:latin typeface="HelveticaNeueLT Std Med"/>
        <a:ea typeface=""/>
        <a:cs typeface=""/>
      </a:majorFont>
      <a:minorFont>
        <a:latin typeface="HelveticaNeueLT Std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FINAL">
  <a:themeElements>
    <a:clrScheme name="UNCTAD 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EDB"/>
      </a:accent1>
      <a:accent2>
        <a:srgbClr val="FCC30B"/>
      </a:accent2>
      <a:accent3>
        <a:srgbClr val="D8D8D8"/>
      </a:accent3>
      <a:accent4>
        <a:srgbClr val="FD6925"/>
      </a:accent4>
      <a:accent5>
        <a:srgbClr val="56C02B"/>
      </a:accent5>
      <a:accent6>
        <a:srgbClr val="DD1367"/>
      </a:accent6>
      <a:hlink>
        <a:srgbClr val="009EDB"/>
      </a:hlink>
      <a:folHlink>
        <a:srgbClr val="9CC3E5"/>
      </a:folHlink>
    </a:clrScheme>
    <a:fontScheme name="Custom 2">
      <a:majorFont>
        <a:latin typeface="HelveticaNeueLT Std Med"/>
        <a:ea typeface=""/>
        <a:cs typeface=""/>
      </a:majorFont>
      <a:minorFont>
        <a:latin typeface="HelveticaNeueLT Std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ustom Design">
  <a:themeElements>
    <a:clrScheme name="UN Trade and Development 2024">
      <a:dk1>
        <a:sysClr val="windowText" lastClr="000000"/>
      </a:dk1>
      <a:lt1>
        <a:srgbClr val="FFFFFF"/>
      </a:lt1>
      <a:dk2>
        <a:srgbClr val="000000"/>
      </a:dk2>
      <a:lt2>
        <a:srgbClr val="C5DFEF"/>
      </a:lt2>
      <a:accent1>
        <a:srgbClr val="004987"/>
      </a:accent1>
      <a:accent2>
        <a:srgbClr val="009EDB"/>
      </a:accent2>
      <a:accent3>
        <a:srgbClr val="C5DFEF"/>
      </a:accent3>
      <a:accent4>
        <a:srgbClr val="FBAF17"/>
      </a:accent4>
      <a:accent5>
        <a:srgbClr val="F58220"/>
      </a:accent5>
      <a:accent6>
        <a:srgbClr val="72BF44"/>
      </a:accent6>
      <a:hlink>
        <a:srgbClr val="009EDB"/>
      </a:hlink>
      <a:folHlink>
        <a:srgbClr val="AEA29A"/>
      </a:folHlink>
    </a:clrScheme>
    <a:fontScheme name="INTER FONT">
      <a:majorFont>
        <a:latin typeface="Inter ExtraBold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UN Trade and Development 2024">
    <a:dk1>
      <a:sysClr val="windowText" lastClr="000000"/>
    </a:dk1>
    <a:lt1>
      <a:srgbClr val="FFFFFF"/>
    </a:lt1>
    <a:dk2>
      <a:srgbClr val="000000"/>
    </a:dk2>
    <a:lt2>
      <a:srgbClr val="C5DFEF"/>
    </a:lt2>
    <a:accent1>
      <a:srgbClr val="004987"/>
    </a:accent1>
    <a:accent2>
      <a:srgbClr val="009EDB"/>
    </a:accent2>
    <a:accent3>
      <a:srgbClr val="C5DFEF"/>
    </a:accent3>
    <a:accent4>
      <a:srgbClr val="FBAF17"/>
    </a:accent4>
    <a:accent5>
      <a:srgbClr val="F58220"/>
    </a:accent5>
    <a:accent6>
      <a:srgbClr val="72BF44"/>
    </a:accent6>
    <a:hlink>
      <a:srgbClr val="009EDB"/>
    </a:hlink>
    <a:folHlink>
      <a:srgbClr val="AEA29A"/>
    </a:folHlink>
  </a:clrScheme>
  <a:fontScheme name="INTER FONT">
    <a:majorFont>
      <a:latin typeface="Inter ExtraBold"/>
      <a:ea typeface=""/>
      <a:cs typeface=""/>
    </a:majorFont>
    <a:minorFont>
      <a:latin typeface="Inter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783DD9F0EFED4AB1C2653E10B963DA" ma:contentTypeVersion="12" ma:contentTypeDescription="Create a new document." ma:contentTypeScope="" ma:versionID="72cd02369b7d18511e2beb0cfa3b24dd">
  <xsd:schema xmlns:xsd="http://www.w3.org/2001/XMLSchema" xmlns:xs="http://www.w3.org/2001/XMLSchema" xmlns:p="http://schemas.microsoft.com/office/2006/metadata/properties" xmlns:ns2="4b768050-327e-47fd-8254-c10db5f2e7e9" xmlns:ns3="0e62c32f-b1d7-43e2-91c2-eac5fbc9e82f" targetNamespace="http://schemas.microsoft.com/office/2006/metadata/properties" ma:root="true" ma:fieldsID="212ed6e248fad2e7c706f4fb4026ae73" ns2:_="" ns3:_="">
    <xsd:import namespace="4b768050-327e-47fd-8254-c10db5f2e7e9"/>
    <xsd:import namespace="0e62c32f-b1d7-43e2-91c2-eac5fbc9e8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768050-327e-47fd-8254-c10db5f2e7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62c32f-b1d7-43e2-91c2-eac5fbc9e82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C0C1AD-0EC7-4104-BA7C-2D532D79D7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768050-327e-47fd-8254-c10db5f2e7e9"/>
    <ds:schemaRef ds:uri="0e62c32f-b1d7-43e2-91c2-eac5fbc9e8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2FA72D-83BC-4E92-9284-4B1AAED58BE3}">
  <ds:schemaRefs>
    <ds:schemaRef ds:uri="4b768050-327e-47fd-8254-c10db5f2e7e9"/>
    <ds:schemaRef ds:uri="http://purl.org/dc/elements/1.1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0e62c32f-b1d7-43e2-91c2-eac5fbc9e82f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7395470-30CA-4310-B2A4-9AE27A86277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0f9e35db-544f-4f60-bdcc-5ea416e6dc70}" enabled="0" method="" siteId="{0f9e35db-544f-4f60-bdcc-5ea416e6dc7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22819</TotalTime>
  <Words>687</Words>
  <Application>Microsoft Macintosh PowerPoint</Application>
  <PresentationFormat>Widescreen</PresentationFormat>
  <Paragraphs>109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33" baseType="lpstr">
      <vt:lpstr>Aptos</vt:lpstr>
      <vt:lpstr>Arial</vt:lpstr>
      <vt:lpstr>Calibri</vt:lpstr>
      <vt:lpstr>Helvetica Neue LT Std 45 Light</vt:lpstr>
      <vt:lpstr>Helvetica Neue LT Std 55 Roman</vt:lpstr>
      <vt:lpstr>Helvetica Neue LT Std 75</vt:lpstr>
      <vt:lpstr>HelveticaNeueLT Std Lt</vt:lpstr>
      <vt:lpstr>HelveticaNeueLT Std Med</vt:lpstr>
      <vt:lpstr>Inter</vt:lpstr>
      <vt:lpstr>Inter ExtraBold</vt:lpstr>
      <vt:lpstr>Inter SemiBold</vt:lpstr>
      <vt:lpstr>Times New Roman</vt:lpstr>
      <vt:lpstr>COVER</vt:lpstr>
      <vt:lpstr>SECTION SEPARATION</vt:lpstr>
      <vt:lpstr>INSIDE</vt:lpstr>
      <vt:lpstr>NUMBERS</vt:lpstr>
      <vt:lpstr>FINAL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UNCTAD</dc:title>
  <dc:creator>nadege.hadjemian@unctad.org</dc:creator>
  <cp:lastModifiedBy>Daniela Magalhaes Prates</cp:lastModifiedBy>
  <cp:revision>277</cp:revision>
  <dcterms:created xsi:type="dcterms:W3CDTF">2018-07-24T12:06:06Z</dcterms:created>
  <dcterms:modified xsi:type="dcterms:W3CDTF">2025-05-13T17:54:46Z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0x010100C9783DD9F0EFED4AB1C2653E10B963DA</vt:lpwstr>
  </property>
</Properties>
</file>